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60" r:id="rId4"/>
  </p:sldMasterIdLst>
  <p:notesMasterIdLst>
    <p:notesMasterId r:id="rId10"/>
  </p:notesMasterIdLst>
  <p:handoutMasterIdLst>
    <p:handoutMasterId r:id="rId11"/>
  </p:handoutMasterIdLst>
  <p:sldIdLst>
    <p:sldId id="264" r:id="rId5"/>
    <p:sldId id="268" r:id="rId6"/>
    <p:sldId id="274" r:id="rId7"/>
    <p:sldId id="275" r:id="rId8"/>
    <p:sldId id="276" r:id="rId9"/>
  </p:sldIdLst>
  <p:sldSz cx="10691813" cy="7559675"/>
  <p:notesSz cx="6858000" cy="9144000"/>
  <p:embeddedFontLst>
    <p:embeddedFont>
      <p:font typeface="Londrina Solid" panose="020B0604020202020204" charset="0"/>
      <p:regular r:id="rId12"/>
    </p:embeddedFont>
    <p:embeddedFont>
      <p:font typeface="LondrinaSolid-Regular" panose="020B0604020202020204" charset="0"/>
      <p:regular r:id="rId13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5DA2"/>
    <a:srgbClr val="323232"/>
    <a:srgbClr val="C68642"/>
    <a:srgbClr val="9F6A34"/>
    <a:srgbClr val="CECB03"/>
    <a:srgbClr val="020A0F"/>
    <a:srgbClr val="EDB886"/>
    <a:srgbClr val="CCC902"/>
    <a:srgbClr val="AAB1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4B302A-6FA2-4B04-99F3-ED3407088A38}" v="24" dt="2025-05-08T20:36:00.0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160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2.fntdata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font" Target="fonts/font1.fntdata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B397F13-6B36-B04C-9DF7-B650D797BD2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5F865A-B816-3549-9EC7-8E358BDE729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9AAD2C-2CBE-ED45-B186-D3D999395121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53E5C8-0856-5C40-A7B8-1FEDC91C1D1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C2034E-0199-D847-BCCB-1AAC8A8F11D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4062DB-6108-504B-822E-4EE9F08597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026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C20CC9-C89F-D840-8BBD-97AF5C1D4396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F05922-E5E7-0241-B5BC-91A4F9F1E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8174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F05922-E5E7-0241-B5BC-91A4F9F1EAA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904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43ED31-B916-2838-6CC6-CA705B348C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EF1FBB0-41E3-D6DC-044D-7E8C30DA429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ABF401A-8295-51F7-89D1-852B7489553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E076B1-852B-1297-5C6B-5D32D45DFB7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F05922-E5E7-0241-B5BC-91A4F9F1EAA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6838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6B437B-9A16-66C5-DE9B-3111A5CEFC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08EB308-4DE5-B157-2868-C1DD8DC042B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AB96BAB-5D28-132F-C73E-3D4767F54D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29390C-1D6F-D96F-11F2-B490AD4770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F05922-E5E7-0241-B5BC-91A4F9F1EAA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955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8D5A3-C11F-3DEB-E730-E3D1E5CA79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E0CBB81-9755-BD08-B8FC-0209D42097F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92FD16B-A10C-0502-C356-E3B40A7AD6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366808-1231-3D3E-15DA-EC54E44BB9B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F05922-E5E7-0241-B5BC-91A4F9F1EAA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0315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387606-683C-AFDF-B53C-6B6BD35BED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935BACF-D089-C332-D7D5-F4A5E86EB79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A95034C-5BF5-2ACB-D597-636E4BB345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3521DF-8926-2659-3A81-17F0939974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F05922-E5E7-0241-B5BC-91A4F9F1EAA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908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B7890-274C-7F42-B68D-77A7E6FE1093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18FF-E297-7A44-826A-DD16DDFF1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274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B7890-274C-7F42-B68D-77A7E6FE1093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18FF-E297-7A44-826A-DD16DDFF1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658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B7890-274C-7F42-B68D-77A7E6FE1093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18FF-E297-7A44-826A-DD16DDFF1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218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B7890-274C-7F42-B68D-77A7E6FE1093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18FF-E297-7A44-826A-DD16DDFF1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230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B7890-274C-7F42-B68D-77A7E6FE1093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18FF-E297-7A44-826A-DD16DDFF1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553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B7890-274C-7F42-B68D-77A7E6FE1093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18FF-E297-7A44-826A-DD16DDFF1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222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B7890-274C-7F42-B68D-77A7E6FE1093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18FF-E297-7A44-826A-DD16DDFF1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375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B7890-274C-7F42-B68D-77A7E6FE1093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18FF-E297-7A44-826A-DD16DDFF1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851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B7890-274C-7F42-B68D-77A7E6FE1093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18FF-E297-7A44-826A-DD16DDFF1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162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B7890-274C-7F42-B68D-77A7E6FE1093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18FF-E297-7A44-826A-DD16DDFF1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513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B7890-274C-7F42-B68D-77A7E6FE1093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18FF-E297-7A44-826A-DD16DDFF1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70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B7890-274C-7F42-B68D-77A7E6FE1093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D618FF-E297-7A44-826A-DD16DDFF1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124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bbc.co.uk/newsround/videos/ce8ge0jrympo" TargetMode="External"/><Relationship Id="rId4" Type="http://schemas.openxmlformats.org/officeDocument/2006/relationships/hyperlink" Target="http://www.bbc.com/news/articles/c0ln80lzk7ko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bbc.co.uk/newsround/videos/ce8ge0jrympo" TargetMode="External"/><Relationship Id="rId4" Type="http://schemas.openxmlformats.org/officeDocument/2006/relationships/hyperlink" Target="http://www.bbc.com/news/articles/c0ln80lzk7k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reeform 33">
            <a:extLst>
              <a:ext uri="{FF2B5EF4-FFF2-40B4-BE49-F238E27FC236}">
                <a16:creationId xmlns:a16="http://schemas.microsoft.com/office/drawing/2014/main" id="{2ED4DA77-59CA-C240-85DE-FE04F48A91C9}"/>
              </a:ext>
            </a:extLst>
          </p:cNvPr>
          <p:cNvSpPr/>
          <p:nvPr/>
        </p:nvSpPr>
        <p:spPr>
          <a:xfrm>
            <a:off x="7095744" y="6657023"/>
            <a:ext cx="3596069" cy="902652"/>
          </a:xfrm>
          <a:custGeom>
            <a:avLst/>
            <a:gdLst>
              <a:gd name="connsiteX0" fmla="*/ 1275626 w 2904956"/>
              <a:gd name="connsiteY0" fmla="*/ 134 h 882668"/>
              <a:gd name="connsiteX1" fmla="*/ 1973444 w 2904956"/>
              <a:gd name="connsiteY1" fmla="*/ 17090 h 882668"/>
              <a:gd name="connsiteX2" fmla="*/ 2752650 w 2904956"/>
              <a:gd name="connsiteY2" fmla="*/ 112235 h 882668"/>
              <a:gd name="connsiteX3" fmla="*/ 2904956 w 2904956"/>
              <a:gd name="connsiteY3" fmla="*/ 152984 h 882668"/>
              <a:gd name="connsiteX4" fmla="*/ 2904956 w 2904956"/>
              <a:gd name="connsiteY4" fmla="*/ 882668 h 882668"/>
              <a:gd name="connsiteX5" fmla="*/ 0 w 2904956"/>
              <a:gd name="connsiteY5" fmla="*/ 882668 h 882668"/>
              <a:gd name="connsiteX6" fmla="*/ 1012 w 2904956"/>
              <a:gd name="connsiteY6" fmla="*/ 871515 h 882668"/>
              <a:gd name="connsiteX7" fmla="*/ 76739 w 2904956"/>
              <a:gd name="connsiteY7" fmla="*/ 594871 h 882668"/>
              <a:gd name="connsiteX8" fmla="*/ 195637 w 2904956"/>
              <a:gd name="connsiteY8" fmla="*/ 323565 h 882668"/>
              <a:gd name="connsiteX9" fmla="*/ 642919 w 2904956"/>
              <a:gd name="connsiteY9" fmla="*/ 37187 h 882668"/>
              <a:gd name="connsiteX10" fmla="*/ 1275626 w 2904956"/>
              <a:gd name="connsiteY10" fmla="*/ 134 h 882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904956" h="882668">
                <a:moveTo>
                  <a:pt x="1275626" y="134"/>
                </a:moveTo>
                <a:cubicBezTo>
                  <a:pt x="1523330" y="-1123"/>
                  <a:pt x="1781886" y="6623"/>
                  <a:pt x="1973444" y="17090"/>
                </a:cubicBezTo>
                <a:cubicBezTo>
                  <a:pt x="2260780" y="32791"/>
                  <a:pt x="2539624" y="65919"/>
                  <a:pt x="2752650" y="112235"/>
                </a:cubicBezTo>
                <a:lnTo>
                  <a:pt x="2904956" y="152984"/>
                </a:lnTo>
                <a:lnTo>
                  <a:pt x="2904956" y="882668"/>
                </a:lnTo>
                <a:lnTo>
                  <a:pt x="0" y="882668"/>
                </a:lnTo>
                <a:lnTo>
                  <a:pt x="1012" y="871515"/>
                </a:lnTo>
                <a:cubicBezTo>
                  <a:pt x="19178" y="770508"/>
                  <a:pt x="52205" y="666885"/>
                  <a:pt x="76739" y="594871"/>
                </a:cubicBezTo>
                <a:cubicBezTo>
                  <a:pt x="125807" y="450844"/>
                  <a:pt x="123920" y="456706"/>
                  <a:pt x="195637" y="323565"/>
                </a:cubicBezTo>
                <a:cubicBezTo>
                  <a:pt x="267354" y="190424"/>
                  <a:pt x="346617" y="88266"/>
                  <a:pt x="642919" y="37187"/>
                </a:cubicBezTo>
                <a:cubicBezTo>
                  <a:pt x="791070" y="11648"/>
                  <a:pt x="1027922" y="1390"/>
                  <a:pt x="1275626" y="13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6" name="TextBox 26">
            <a:extLst>
              <a:ext uri="{FF2B5EF4-FFF2-40B4-BE49-F238E27FC236}">
                <a16:creationId xmlns:a16="http://schemas.microsoft.com/office/drawing/2014/main" id="{6500DFD7-3419-8640-80F9-83F3DA87517B}"/>
              </a:ext>
            </a:extLst>
          </p:cNvPr>
          <p:cNvSpPr txBox="1"/>
          <p:nvPr/>
        </p:nvSpPr>
        <p:spPr>
          <a:xfrm>
            <a:off x="365225" y="493455"/>
            <a:ext cx="8038902" cy="9855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80000"/>
              </a:lnSpc>
            </a:pPr>
            <a:r>
              <a:rPr lang="en-US" sz="4000">
                <a:solidFill>
                  <a:srgbClr val="FFFFFF"/>
                </a:solidFill>
                <a:latin typeface="Londrina Solid" pitchFamily="2" charset="77"/>
              </a:rPr>
              <a:t>What’s happening </a:t>
            </a:r>
            <a:br>
              <a:rPr lang="en-US" sz="4000">
                <a:solidFill>
                  <a:srgbClr val="FFFFFF"/>
                </a:solidFill>
                <a:latin typeface="Londrina Solid" pitchFamily="2" charset="77"/>
              </a:rPr>
            </a:br>
            <a:r>
              <a:rPr lang="en-US" sz="4000">
                <a:solidFill>
                  <a:srgbClr val="FFFFFF"/>
                </a:solidFill>
                <a:latin typeface="Londrina Solid" pitchFamily="2" charset="77"/>
              </a:rPr>
              <a:t>in the news?</a:t>
            </a:r>
            <a:endParaRPr lang="en-US" sz="4000">
              <a:solidFill>
                <a:srgbClr val="FFFFFF"/>
              </a:solidFill>
              <a:latin typeface="LondrinaSolid-Regular"/>
              <a:sym typeface="LondrinaSolid-Regular"/>
              <a:rtl val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159B4192-75EF-0245-A8D5-46AF0D011DB6}"/>
              </a:ext>
            </a:extLst>
          </p:cNvPr>
          <p:cNvSpPr txBox="1"/>
          <p:nvPr/>
        </p:nvSpPr>
        <p:spPr>
          <a:xfrm>
            <a:off x="358096" y="6749612"/>
            <a:ext cx="6391513" cy="507831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3000" spc="20">
                <a:solidFill>
                  <a:srgbClr val="FFFFFF"/>
                </a:solidFill>
                <a:latin typeface="Londrina Solid" pitchFamily="2" charset="77"/>
              </a:rPr>
              <a:t>Let’s have a look at the poster</a:t>
            </a:r>
          </a:p>
        </p:txBody>
      </p:sp>
      <p:sp>
        <p:nvSpPr>
          <p:cNvPr id="40" name="TextBox 26">
            <a:extLst>
              <a:ext uri="{FF2B5EF4-FFF2-40B4-BE49-F238E27FC236}">
                <a16:creationId xmlns:a16="http://schemas.microsoft.com/office/drawing/2014/main" id="{7870F7C5-78E9-2D49-A545-056A20629AD0}"/>
              </a:ext>
            </a:extLst>
          </p:cNvPr>
          <p:cNvSpPr txBox="1"/>
          <p:nvPr/>
        </p:nvSpPr>
        <p:spPr>
          <a:xfrm>
            <a:off x="7485690" y="6923683"/>
            <a:ext cx="3085864" cy="3693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2400">
                <a:solidFill>
                  <a:schemeClr val="accent1"/>
                </a:solidFill>
                <a:latin typeface="LondrinaSolid-Regular"/>
                <a:sym typeface="LondrinaSolid-Regular"/>
                <a:rtl val="0"/>
              </a:rPr>
              <a:t>A New Pope</a:t>
            </a:r>
          </a:p>
        </p:txBody>
      </p:sp>
      <p:pic>
        <p:nvPicPr>
          <p:cNvPr id="6" name="Picture 5" descr="A group of men wearing religious robes&#10;&#10;AI-generated content may be incorrect.">
            <a:extLst>
              <a:ext uri="{FF2B5EF4-FFF2-40B4-BE49-F238E27FC236}">
                <a16:creationId xmlns:a16="http://schemas.microsoft.com/office/drawing/2014/main" id="{D2A54529-F207-2382-A708-CFADD3EC41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92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7603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F22F62-617C-DE24-36B7-8991007E08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26">
            <a:extLst>
              <a:ext uri="{FF2B5EF4-FFF2-40B4-BE49-F238E27FC236}">
                <a16:creationId xmlns:a16="http://schemas.microsoft.com/office/drawing/2014/main" id="{64FF5EDA-7F46-F2A0-33D1-EF9602A0E79D}"/>
              </a:ext>
            </a:extLst>
          </p:cNvPr>
          <p:cNvSpPr txBox="1"/>
          <p:nvPr/>
        </p:nvSpPr>
        <p:spPr>
          <a:xfrm>
            <a:off x="365225" y="493455"/>
            <a:ext cx="8038902" cy="9855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80000"/>
              </a:lnSpc>
            </a:pPr>
            <a:r>
              <a:rPr lang="en-US" sz="4000">
                <a:solidFill>
                  <a:srgbClr val="FFFFFF"/>
                </a:solidFill>
                <a:latin typeface="Londrina Solid" pitchFamily="2" charset="77"/>
              </a:rPr>
              <a:t>What’s happening </a:t>
            </a:r>
            <a:br>
              <a:rPr lang="en-US" sz="4000">
                <a:solidFill>
                  <a:srgbClr val="FFFFFF"/>
                </a:solidFill>
                <a:latin typeface="Londrina Solid" pitchFamily="2" charset="77"/>
              </a:rPr>
            </a:br>
            <a:r>
              <a:rPr lang="en-US" sz="4000">
                <a:solidFill>
                  <a:srgbClr val="FFFFFF"/>
                </a:solidFill>
                <a:latin typeface="Londrina Solid" pitchFamily="2" charset="77"/>
              </a:rPr>
              <a:t>in the news?</a:t>
            </a:r>
            <a:endParaRPr lang="en-US" sz="4000">
              <a:solidFill>
                <a:srgbClr val="FFFFFF"/>
              </a:solidFill>
              <a:latin typeface="LondrinaSolid-Regular"/>
              <a:sym typeface="LondrinaSolid-Regular"/>
              <a:rtl val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EECE442-9096-1F62-7D8A-DC1EF945107C}"/>
              </a:ext>
            </a:extLst>
          </p:cNvPr>
          <p:cNvSpPr txBox="1"/>
          <p:nvPr/>
        </p:nvSpPr>
        <p:spPr>
          <a:xfrm>
            <a:off x="358096" y="6749612"/>
            <a:ext cx="6391513" cy="507831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3000" spc="20">
                <a:solidFill>
                  <a:srgbClr val="FFFFFF"/>
                </a:solidFill>
                <a:latin typeface="Londrina Solid" pitchFamily="2" charset="77"/>
              </a:rPr>
              <a:t>Let’s have a look at the poster</a:t>
            </a:r>
          </a:p>
        </p:txBody>
      </p:sp>
      <p:pic>
        <p:nvPicPr>
          <p:cNvPr id="3" name="Picture 2" descr="A person in a white robe with a gold and red robe and a red curtain with white text&#10;&#10;AI-generated content may be incorrect.">
            <a:extLst>
              <a:ext uri="{FF2B5EF4-FFF2-40B4-BE49-F238E27FC236}">
                <a16:creationId xmlns:a16="http://schemas.microsoft.com/office/drawing/2014/main" id="{FC622128-DDF7-0A31-9D55-74DE5C19C8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0845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90335E-4255-A5B7-5696-AAC691D302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26">
            <a:extLst>
              <a:ext uri="{FF2B5EF4-FFF2-40B4-BE49-F238E27FC236}">
                <a16:creationId xmlns:a16="http://schemas.microsoft.com/office/drawing/2014/main" id="{F25184E3-B6DA-444C-C3E3-7E9D7D960DC6}"/>
              </a:ext>
            </a:extLst>
          </p:cNvPr>
          <p:cNvSpPr txBox="1"/>
          <p:nvPr/>
        </p:nvSpPr>
        <p:spPr>
          <a:xfrm>
            <a:off x="365225" y="493455"/>
            <a:ext cx="8038902" cy="9855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80000"/>
              </a:lnSpc>
            </a:pPr>
            <a:r>
              <a:rPr lang="en-US" sz="4000">
                <a:solidFill>
                  <a:srgbClr val="FFFFFF"/>
                </a:solidFill>
                <a:latin typeface="Londrina Solid" pitchFamily="2" charset="77"/>
              </a:rPr>
              <a:t>What’s happening </a:t>
            </a:r>
            <a:br>
              <a:rPr lang="en-US" sz="4000">
                <a:solidFill>
                  <a:srgbClr val="FFFFFF"/>
                </a:solidFill>
                <a:latin typeface="Londrina Solid" pitchFamily="2" charset="77"/>
              </a:rPr>
            </a:br>
            <a:r>
              <a:rPr lang="en-US" sz="4000">
                <a:solidFill>
                  <a:srgbClr val="FFFFFF"/>
                </a:solidFill>
                <a:latin typeface="Londrina Solid" pitchFamily="2" charset="77"/>
              </a:rPr>
              <a:t>in the news?</a:t>
            </a:r>
            <a:endParaRPr lang="en-US" sz="4000">
              <a:solidFill>
                <a:srgbClr val="FFFFFF"/>
              </a:solidFill>
              <a:latin typeface="LondrinaSolid-Regular"/>
              <a:sym typeface="LondrinaSolid-Regular"/>
              <a:rtl val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B5FD1118-B3AD-BF8A-EB1E-FBA4832244D2}"/>
              </a:ext>
            </a:extLst>
          </p:cNvPr>
          <p:cNvSpPr txBox="1"/>
          <p:nvPr/>
        </p:nvSpPr>
        <p:spPr>
          <a:xfrm>
            <a:off x="358096" y="6749612"/>
            <a:ext cx="6391513" cy="507831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3000" spc="20">
                <a:solidFill>
                  <a:srgbClr val="FFFFFF"/>
                </a:solidFill>
                <a:latin typeface="Londrina Solid" pitchFamily="2" charset="77"/>
              </a:rPr>
              <a:t>Let’s have a look at the poster</a:t>
            </a:r>
          </a:p>
        </p:txBody>
      </p:sp>
      <p:pic>
        <p:nvPicPr>
          <p:cNvPr id="3" name="Picture 2" descr="A yellow background with text&#10;&#10;AI-generated content may be incorrect.">
            <a:extLst>
              <a:ext uri="{FF2B5EF4-FFF2-40B4-BE49-F238E27FC236}">
                <a16:creationId xmlns:a16="http://schemas.microsoft.com/office/drawing/2014/main" id="{7FD7A2BA-F063-7057-12EE-8E804E61B3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  <p:sp>
        <p:nvSpPr>
          <p:cNvPr id="4" name="Rectangle 3">
            <a:hlinkClick r:id="rId4"/>
            <a:extLst>
              <a:ext uri="{FF2B5EF4-FFF2-40B4-BE49-F238E27FC236}">
                <a16:creationId xmlns:a16="http://schemas.microsoft.com/office/drawing/2014/main" id="{0EE894EB-8BBB-CE84-EC83-F3C70FE419F9}"/>
              </a:ext>
            </a:extLst>
          </p:cNvPr>
          <p:cNvSpPr/>
          <p:nvPr/>
        </p:nvSpPr>
        <p:spPr>
          <a:xfrm>
            <a:off x="6615289" y="6434667"/>
            <a:ext cx="492416" cy="3149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hlinkClick r:id="rId5"/>
            <a:extLst>
              <a:ext uri="{FF2B5EF4-FFF2-40B4-BE49-F238E27FC236}">
                <a16:creationId xmlns:a16="http://schemas.microsoft.com/office/drawing/2014/main" id="{C0DFB23E-B599-CC60-0055-EAF904A191F2}"/>
              </a:ext>
            </a:extLst>
          </p:cNvPr>
          <p:cNvSpPr/>
          <p:nvPr/>
        </p:nvSpPr>
        <p:spPr>
          <a:xfrm>
            <a:off x="6304394" y="6781111"/>
            <a:ext cx="604406" cy="2834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3365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FF10C5-EF6D-6FB0-5912-A0EEC75427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26">
            <a:extLst>
              <a:ext uri="{FF2B5EF4-FFF2-40B4-BE49-F238E27FC236}">
                <a16:creationId xmlns:a16="http://schemas.microsoft.com/office/drawing/2014/main" id="{E90B1840-3E14-FB06-D5AB-0159017A9918}"/>
              </a:ext>
            </a:extLst>
          </p:cNvPr>
          <p:cNvSpPr txBox="1"/>
          <p:nvPr/>
        </p:nvSpPr>
        <p:spPr>
          <a:xfrm>
            <a:off x="365225" y="493455"/>
            <a:ext cx="8038902" cy="9855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80000"/>
              </a:lnSpc>
            </a:pPr>
            <a:r>
              <a:rPr lang="en-US" sz="4000">
                <a:solidFill>
                  <a:srgbClr val="FFFFFF"/>
                </a:solidFill>
                <a:latin typeface="Londrina Solid" pitchFamily="2" charset="77"/>
              </a:rPr>
              <a:t>What’s happening </a:t>
            </a:r>
            <a:br>
              <a:rPr lang="en-US" sz="4000">
                <a:solidFill>
                  <a:srgbClr val="FFFFFF"/>
                </a:solidFill>
                <a:latin typeface="Londrina Solid" pitchFamily="2" charset="77"/>
              </a:rPr>
            </a:br>
            <a:r>
              <a:rPr lang="en-US" sz="4000">
                <a:solidFill>
                  <a:srgbClr val="FFFFFF"/>
                </a:solidFill>
                <a:latin typeface="Londrina Solid" pitchFamily="2" charset="77"/>
              </a:rPr>
              <a:t>in the news?</a:t>
            </a:r>
            <a:endParaRPr lang="en-US" sz="4000">
              <a:solidFill>
                <a:srgbClr val="FFFFFF"/>
              </a:solidFill>
              <a:latin typeface="LondrinaSolid-Regular"/>
              <a:sym typeface="LondrinaSolid-Regular"/>
              <a:rtl val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E4D1E7D-C50F-6DCA-A92F-5B0187F34200}"/>
              </a:ext>
            </a:extLst>
          </p:cNvPr>
          <p:cNvSpPr txBox="1"/>
          <p:nvPr/>
        </p:nvSpPr>
        <p:spPr>
          <a:xfrm>
            <a:off x="358096" y="6749612"/>
            <a:ext cx="6391513" cy="507831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3000" spc="20">
                <a:solidFill>
                  <a:srgbClr val="FFFFFF"/>
                </a:solidFill>
                <a:latin typeface="Londrina Solid" pitchFamily="2" charset="77"/>
              </a:rPr>
              <a:t>Let’s have a look at the poster</a:t>
            </a:r>
          </a:p>
        </p:txBody>
      </p:sp>
      <p:pic>
        <p:nvPicPr>
          <p:cNvPr id="3" name="Picture 2" descr="A cartoon character with a smokestack&#10;&#10;AI-generated content may be incorrect.">
            <a:extLst>
              <a:ext uri="{FF2B5EF4-FFF2-40B4-BE49-F238E27FC236}">
                <a16:creationId xmlns:a16="http://schemas.microsoft.com/office/drawing/2014/main" id="{6B492424-07D5-CCDE-F7BA-6B68005A4B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65928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A31139-BAA5-90C9-6C76-FA73DE729E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26">
            <a:extLst>
              <a:ext uri="{FF2B5EF4-FFF2-40B4-BE49-F238E27FC236}">
                <a16:creationId xmlns:a16="http://schemas.microsoft.com/office/drawing/2014/main" id="{C7A4E828-41AC-49A7-BA2E-17C90516C365}"/>
              </a:ext>
            </a:extLst>
          </p:cNvPr>
          <p:cNvSpPr txBox="1"/>
          <p:nvPr/>
        </p:nvSpPr>
        <p:spPr>
          <a:xfrm>
            <a:off x="365225" y="493455"/>
            <a:ext cx="8038902" cy="9855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80000"/>
              </a:lnSpc>
            </a:pPr>
            <a:r>
              <a:rPr lang="en-US" sz="4000">
                <a:solidFill>
                  <a:srgbClr val="FFFFFF"/>
                </a:solidFill>
                <a:latin typeface="Londrina Solid" pitchFamily="2" charset="77"/>
              </a:rPr>
              <a:t>What’s happening </a:t>
            </a:r>
            <a:br>
              <a:rPr lang="en-US" sz="4000">
                <a:solidFill>
                  <a:srgbClr val="FFFFFF"/>
                </a:solidFill>
                <a:latin typeface="Londrina Solid" pitchFamily="2" charset="77"/>
              </a:rPr>
            </a:br>
            <a:r>
              <a:rPr lang="en-US" sz="4000">
                <a:solidFill>
                  <a:srgbClr val="FFFFFF"/>
                </a:solidFill>
                <a:latin typeface="Londrina Solid" pitchFamily="2" charset="77"/>
              </a:rPr>
              <a:t>in the news?</a:t>
            </a:r>
            <a:endParaRPr lang="en-US" sz="4000">
              <a:solidFill>
                <a:srgbClr val="FFFFFF"/>
              </a:solidFill>
              <a:latin typeface="LondrinaSolid-Regular"/>
              <a:sym typeface="LondrinaSolid-Regular"/>
              <a:rtl val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C33F2FF-0A32-9DFD-3A2F-AF1ADB82AA8C}"/>
              </a:ext>
            </a:extLst>
          </p:cNvPr>
          <p:cNvSpPr txBox="1"/>
          <p:nvPr/>
        </p:nvSpPr>
        <p:spPr>
          <a:xfrm>
            <a:off x="358096" y="6749612"/>
            <a:ext cx="6391513" cy="507831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3000" spc="20">
                <a:solidFill>
                  <a:srgbClr val="FFFFFF"/>
                </a:solidFill>
                <a:latin typeface="Londrina Solid" pitchFamily="2" charset="77"/>
              </a:rPr>
              <a:t>Let’s have a look at the poster</a:t>
            </a:r>
          </a:p>
        </p:txBody>
      </p:sp>
      <p:pic>
        <p:nvPicPr>
          <p:cNvPr id="3" name="Picture 2" descr="A screenshot of a web page&#10;&#10;AI-generated content may be incorrect.">
            <a:extLst>
              <a:ext uri="{FF2B5EF4-FFF2-40B4-BE49-F238E27FC236}">
                <a16:creationId xmlns:a16="http://schemas.microsoft.com/office/drawing/2014/main" id="{1F17C801-1C31-B4C8-276F-A567F8067F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  <p:sp>
        <p:nvSpPr>
          <p:cNvPr id="4" name="Rectangle 3">
            <a:hlinkClick r:id="rId4"/>
            <a:extLst>
              <a:ext uri="{FF2B5EF4-FFF2-40B4-BE49-F238E27FC236}">
                <a16:creationId xmlns:a16="http://schemas.microsoft.com/office/drawing/2014/main" id="{E5B593E7-5744-C2F0-FAA0-CC900538AD07}"/>
              </a:ext>
            </a:extLst>
          </p:cNvPr>
          <p:cNvSpPr/>
          <p:nvPr/>
        </p:nvSpPr>
        <p:spPr>
          <a:xfrm>
            <a:off x="8505727" y="1668749"/>
            <a:ext cx="1925206" cy="4422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hlinkClick r:id="rId5"/>
            <a:extLst>
              <a:ext uri="{FF2B5EF4-FFF2-40B4-BE49-F238E27FC236}">
                <a16:creationId xmlns:a16="http://schemas.microsoft.com/office/drawing/2014/main" id="{5151F53C-CBF4-82F2-AB43-83DC006962E9}"/>
              </a:ext>
            </a:extLst>
          </p:cNvPr>
          <p:cNvSpPr/>
          <p:nvPr/>
        </p:nvSpPr>
        <p:spPr>
          <a:xfrm>
            <a:off x="8404127" y="2400731"/>
            <a:ext cx="1925206" cy="7469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10050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N">
      <a:dk1>
        <a:srgbClr val="323232"/>
      </a:dk1>
      <a:lt1>
        <a:srgbClr val="E85119"/>
      </a:lt1>
      <a:dk2>
        <a:srgbClr val="30388D"/>
      </a:dk2>
      <a:lt2>
        <a:srgbClr val="8064B0"/>
      </a:lt2>
      <a:accent1>
        <a:srgbClr val="59BCCA"/>
      </a:accent1>
      <a:accent2>
        <a:srgbClr val="F78D7D"/>
      </a:accent2>
      <a:accent3>
        <a:srgbClr val="F7AA58"/>
      </a:accent3>
      <a:accent4>
        <a:srgbClr val="F3D000"/>
      </a:accent4>
      <a:accent5>
        <a:srgbClr val="C6C6C6"/>
      </a:accent5>
      <a:accent6>
        <a:srgbClr val="707927"/>
      </a:accent6>
      <a:hlink>
        <a:srgbClr val="ABB12A"/>
      </a:hlink>
      <a:folHlink>
        <a:srgbClr val="CDCA00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54ff3c7-bf6c-4573-850b-dc1564d2356c" xsi:nil="true"/>
    <lcf76f155ced4ddcb4097134ff3c332f xmlns="4aed504c-ebe7-463e-82c7-15fe6339b33a">
      <Terms xmlns="http://schemas.microsoft.com/office/infopath/2007/PartnerControls"/>
    </lcf76f155ced4ddcb4097134ff3c332f>
    <Schedule_Date xmlns="4aed504c-ebe7-463e-82c7-15fe6339b33a" xsi:nil="true"/>
    <Delivery_Option xmlns="4aed504c-ebe7-463e-82c7-15fe6339b33a">DELIVER IMMEDIATELY</Delivery_Option>
    <Schedule_ID xmlns="4aed504c-ebe7-463e-82c7-15fe6339b33a">3044</Schedule_ID>
    <Delivery_Purpose xmlns="4aed504c-ebe7-463e-82c7-15fe6339b33a">BROADCAST EMAIL</Delivery_Purpos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776240F08A6343B664C8B743EE5C5B" ma:contentTypeVersion="16" ma:contentTypeDescription="Create a new document." ma:contentTypeScope="" ma:versionID="a6257a10d298565e6f6ffd67925b6f0f">
  <xsd:schema xmlns:xsd="http://www.w3.org/2001/XMLSchema" xmlns:xs="http://www.w3.org/2001/XMLSchema" xmlns:p="http://schemas.microsoft.com/office/2006/metadata/properties" xmlns:ns2="4aed504c-ebe7-463e-82c7-15fe6339b33a" xmlns:ns3="454ff3c7-bf6c-4573-850b-dc1564d2356c" targetNamespace="http://schemas.microsoft.com/office/2006/metadata/properties" ma:root="true" ma:fieldsID="23f2e8855765bc6cea7e09a95f6e30a1" ns2:_="" ns3:_="">
    <xsd:import namespace="4aed504c-ebe7-463e-82c7-15fe6339b33a"/>
    <xsd:import namespace="454ff3c7-bf6c-4573-850b-dc1564d2356c"/>
    <xsd:element name="properties">
      <xsd:complexType>
        <xsd:sequence>
          <xsd:element name="documentManagement">
            <xsd:complexType>
              <xsd:all>
                <xsd:element ref="ns2:Schedule_ID" minOccurs="0"/>
                <xsd:element ref="ns2:Schedule_Date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Delivery_Option" minOccurs="0"/>
                <xsd:element ref="ns2:Delivery_Purpose" minOccurs="0"/>
                <xsd:element ref="ns2:MediaServiceOCR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ed504c-ebe7-463e-82c7-15fe6339b33a" elementFormDefault="qualified">
    <xsd:import namespace="http://schemas.microsoft.com/office/2006/documentManagement/types"/>
    <xsd:import namespace="http://schemas.microsoft.com/office/infopath/2007/PartnerControls"/>
    <xsd:element name="Schedule_ID" ma:index="8" nillable="true" ma:displayName="Schedule_ID" ma:format="Dropdown" ma:internalName="Schedule_ID">
      <xsd:simpleType>
        <xsd:restriction base="dms:Text">
          <xsd:maxLength value="255"/>
        </xsd:restriction>
      </xsd:simpleType>
    </xsd:element>
    <xsd:element name="Schedule_Date" ma:index="9" nillable="true" ma:displayName="Schedule_Date" ma:format="Dropdown" ma:indexed="true" ma:internalName="Schedule_Date">
      <xsd:simpleType>
        <xsd:restriction base="dms:Text">
          <xsd:maxLength value="255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Delivery_Option" ma:index="15" nillable="true" ma:displayName="Delivery_Option" ma:format="Dropdown" ma:internalName="Delivery_Option">
      <xsd:simpleType>
        <xsd:restriction base="dms:Text">
          <xsd:maxLength value="255"/>
        </xsd:restriction>
      </xsd:simpleType>
    </xsd:element>
    <xsd:element name="Delivery_Purpose" ma:index="16" nillable="true" ma:displayName="Delivery_Purpose" ma:format="Dropdown" ma:internalName="Delivery_Purpose">
      <xsd:simpleType>
        <xsd:restriction base="dms:Text">
          <xsd:maxLength value="255"/>
        </xsd:restriction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cd51b7ef-f8cd-44b7-9228-79928f86fe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4ff3c7-bf6c-4573-850b-dc1564d2356c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de0ae38d-49e6-46b5-8de1-ffade988209e}" ma:internalName="TaxCatchAll" ma:showField="CatchAllData" ma:web="454ff3c7-bf6c-4573-850b-dc1564d2356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07A2C04-2D59-453E-BB81-BAA6076A4E28}">
  <ds:schemaRefs>
    <ds:schemaRef ds:uri="44790e13-f532-45ba-883a-ea4e13c1e09a"/>
    <ds:schemaRef ds:uri="http://schemas.microsoft.com/office/2006/documentManagement/types"/>
    <ds:schemaRef ds:uri="http://purl.org/dc/terms/"/>
    <ds:schemaRef ds:uri="http://schemas.microsoft.com/office/2006/metadata/properties"/>
    <ds:schemaRef ds:uri="http://purl.org/dc/dcmitype/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2bba036e-3261-42ff-ac2c-3ab430ee1e45"/>
    <ds:schemaRef ds:uri="http://www.w3.org/XML/1998/namespace"/>
    <ds:schemaRef ds:uri="454ff3c7-bf6c-4573-850b-dc1564d2356c"/>
    <ds:schemaRef ds:uri="4aed504c-ebe7-463e-82c7-15fe6339b33a"/>
  </ds:schemaRefs>
</ds:datastoreItem>
</file>

<file path=customXml/itemProps2.xml><?xml version="1.0" encoding="utf-8"?>
<ds:datastoreItem xmlns:ds="http://schemas.openxmlformats.org/officeDocument/2006/customXml" ds:itemID="{F8D25659-44A2-459D-B48C-D5461457B12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FD79F3F-D750-4981-931E-05FA747EC15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aed504c-ebe7-463e-82c7-15fe6339b33a"/>
    <ds:schemaRef ds:uri="454ff3c7-bf6c-4573-850b-dc1564d2356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78</Words>
  <Application>Microsoft Office PowerPoint</Application>
  <PresentationFormat>Custom</PresentationFormat>
  <Paragraphs>16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Londrina Solid</vt:lpstr>
      <vt:lpstr>Calibri</vt:lpstr>
      <vt:lpstr>LondrinaSolid-Regular</vt:lpstr>
      <vt:lpstr>Calibri Light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Brendan McGawley</dc:creator>
  <cp:lastModifiedBy>Deputy Headteacher</cp:lastModifiedBy>
  <cp:revision>2</cp:revision>
  <dcterms:created xsi:type="dcterms:W3CDTF">2021-10-30T10:54:12Z</dcterms:created>
  <dcterms:modified xsi:type="dcterms:W3CDTF">2025-05-23T08:44:35Z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0x010100A5776240F08A6343B664C8B743EE5C5B</vt:lpwstr>
  </property>
  <property fmtid="{D5CDD505-2E9C-101B-9397-08002B2CF9AE}" pid="3" name="MediaServiceImageTags">
    <vt:lpwstr/>
  </property>
</Properties>
</file>