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63" r:id="rId4"/>
    <p:sldId id="257" r:id="rId5"/>
    <p:sldId id="258" r:id="rId6"/>
    <p:sldId id="265" r:id="rId7"/>
    <p:sldId id="266" r:id="rId8"/>
    <p:sldId id="267" r:id="rId9"/>
    <p:sldId id="264" r:id="rId10"/>
    <p:sldId id="259" r:id="rId11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535" autoAdjust="0"/>
  </p:normalViewPr>
  <p:slideViewPr>
    <p:cSldViewPr snapToGrid="0">
      <p:cViewPr varScale="1">
        <p:scale>
          <a:sx n="97" d="100"/>
          <a:sy n="97" d="100"/>
        </p:scale>
        <p:origin x="10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85133-BCF5-4E11-BE61-1C8B625C4DC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177B1-2BCF-48BD-9DFC-A7A095F28C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07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4D6AD4B-EB58-43D5-A7BA-C859C20CED9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B27F095-45D5-42AE-B678-AE346CB3D1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64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Lottie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6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Amelia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81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Ana-Rose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806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Madison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Jonny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8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Jonny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7F095-45D5-42AE-B678-AE346CB3D18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0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02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4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28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9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085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58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3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315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2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6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61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9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3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76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4A249-4051-4AE9-81F7-167B33325727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6956F3-E8FF-414A-B138-7054870E60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3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of the Word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March theme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55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be like the Holy Family?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23" y="1982439"/>
            <a:ext cx="3503951" cy="37828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3587" y="2654710"/>
            <a:ext cx="3913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this template draw and write how you can be like the Holy Family.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0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Year of the Word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19" y="1501169"/>
            <a:ext cx="4435044" cy="525707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</a:t>
            </a:r>
            <a:r>
              <a:rPr lang="en-GB" dirty="0"/>
              <a:t>aim of this year is to help us learn more about the Bible which is the word of </a:t>
            </a:r>
            <a:r>
              <a:rPr lang="en-GB" dirty="0" smtClean="0"/>
              <a:t>God and </a:t>
            </a:r>
            <a:r>
              <a:rPr lang="en-GB" dirty="0"/>
              <a:t>how we can spread his mission</a:t>
            </a:r>
          </a:p>
          <a:p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must listen to the Bible and share the Good news with others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Year of the word will help us become closer to Jesus and love each other through Bible </a:t>
            </a:r>
            <a:r>
              <a:rPr lang="en-GB" dirty="0" smtClean="0"/>
              <a:t>messages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We are the scripture champions and will help you each month to focus on different themes linked to the Bible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47" t="25688" r="28781" b="19917"/>
          <a:stretch/>
        </p:blipFill>
        <p:spPr>
          <a:xfrm>
            <a:off x="5087159" y="1889428"/>
            <a:ext cx="6974406" cy="39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9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Prayer</a:t>
            </a:r>
            <a:endParaRPr lang="en-GB" dirty="0"/>
          </a:p>
        </p:txBody>
      </p:sp>
      <p:pic>
        <p:nvPicPr>
          <p:cNvPr id="1026" name="Picture 2" descr="Praying Hands Lineart Black And White - Praying Hands Cross , Free  Transparent Clipart - ClipartK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653090"/>
            <a:ext cx="1720445" cy="21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ly Family 02 | Holy family, Mother mary images, Jesus mary and joseph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31" y="1905000"/>
            <a:ext cx="2447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1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months theme is the Holy Family </a:t>
            </a:r>
            <a:endParaRPr lang="en-GB" dirty="0"/>
          </a:p>
        </p:txBody>
      </p:sp>
      <p:pic>
        <p:nvPicPr>
          <p:cNvPr id="2050" name="Picture 2" descr="Holy Family 2 - Memorial C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66696"/>
            <a:ext cx="28956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65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9" y="0"/>
            <a:ext cx="10515600" cy="3142846"/>
          </a:xfrm>
        </p:spPr>
        <p:txBody>
          <a:bodyPr>
            <a:normAutofit/>
          </a:bodyPr>
          <a:lstStyle/>
          <a:p>
            <a:r>
              <a:rPr lang="en-GB" dirty="0" smtClean="0"/>
              <a:t>The Birth of Jesus</a:t>
            </a:r>
            <a:endParaRPr lang="en-GB" dirty="0"/>
          </a:p>
        </p:txBody>
      </p:sp>
      <p:pic>
        <p:nvPicPr>
          <p:cNvPr id="1026" name="Picture 2" descr="A Christmas Tale: How Much of the Nativity Story Is True? | Live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032387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8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story mean?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09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343" y="624110"/>
            <a:ext cx="3189636" cy="14406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March -</a:t>
            </a:r>
            <a:r>
              <a:rPr lang="en-GB" dirty="0"/>
              <a:t>Feast of the Annunciation 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78" y="-76077"/>
            <a:ext cx="4534533" cy="70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4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Year of St Joseph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aint Joseph, Catholic, Church Faith, Jesus, Egypt">
            <a:extLst>
              <a:ext uri="{FF2B5EF4-FFF2-40B4-BE49-F238E27FC236}">
                <a16:creationId xmlns:a16="http://schemas.microsoft.com/office/drawing/2014/main" id="{CF95728C-6245-4906-B001-349C92EC6A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25" y="1722829"/>
            <a:ext cx="7378065" cy="4915535"/>
          </a:xfrm>
          <a:prstGeom prst="rect">
            <a:avLst/>
          </a:prstGeom>
          <a:noFill/>
          <a:ln w="41275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012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47" y="1580073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/>
              <a:t>Your mission this month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3295100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304</TotalTime>
  <Words>164</Words>
  <Application>Microsoft Office PowerPoint</Application>
  <PresentationFormat>Widescreen</PresentationFormat>
  <Paragraphs>31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Year of the Word</vt:lpstr>
      <vt:lpstr>What is the Year of the Word</vt:lpstr>
      <vt:lpstr>Prayer</vt:lpstr>
      <vt:lpstr>This months theme is the Holy Family </vt:lpstr>
      <vt:lpstr>The Birth of Jesus</vt:lpstr>
      <vt:lpstr>What does this story mean?</vt:lpstr>
      <vt:lpstr>25th March -Feast of the Annunciation  </vt:lpstr>
      <vt:lpstr>The Year of St Joseph </vt:lpstr>
      <vt:lpstr>Your mission this month</vt:lpstr>
      <vt:lpstr>How can you be like the Holy Family?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of the Word</dc:title>
  <dc:creator>Katie Worton-Geer</dc:creator>
  <cp:lastModifiedBy>Katie Worton-Geer</cp:lastModifiedBy>
  <cp:revision>14</cp:revision>
  <cp:lastPrinted>2021-03-22T07:59:31Z</cp:lastPrinted>
  <dcterms:created xsi:type="dcterms:W3CDTF">2020-11-18T13:28:58Z</dcterms:created>
  <dcterms:modified xsi:type="dcterms:W3CDTF">2021-03-22T09:12:19Z</dcterms:modified>
</cp:coreProperties>
</file>