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5" r:id="rId4"/>
    <p:sldId id="260" r:id="rId5"/>
    <p:sldId id="263" r:id="rId6"/>
    <p:sldId id="266" r:id="rId7"/>
    <p:sldId id="264" r:id="rId8"/>
    <p:sldId id="267" r:id="rId9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767" autoAdjust="0"/>
  </p:normalViewPr>
  <p:slideViewPr>
    <p:cSldViewPr snapToGrid="0">
      <p:cViewPr varScale="1">
        <p:scale>
          <a:sx n="103" d="100"/>
          <a:sy n="103" d="100"/>
        </p:scale>
        <p:origin x="8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C8AD299-E65A-4705-8D03-D6E3419815A6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1F7C6C9-C96B-4A76-AA71-298FC23A4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5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33B1A02-B813-4E13-B204-F4F139365F07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E6259B9-3CA7-4E2A-8BB5-A62264B2C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259B9-3CA7-4E2A-8BB5-A62264B2C8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28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259B9-3CA7-4E2A-8BB5-A62264B2C8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1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40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9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84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5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352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5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78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68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45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05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74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03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58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1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26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58CE8A-A855-4F61-91E6-416AE0D57360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139013-BF77-4360-A200-ADAEE957F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95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Year of the word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87" t="14613" r="18347" b="9690"/>
          <a:stretch/>
        </p:blipFill>
        <p:spPr>
          <a:xfrm>
            <a:off x="-39073" y="0"/>
            <a:ext cx="12142404" cy="68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Year of the Word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We are in a special year at the moment called the Year of the Word</a:t>
            </a:r>
          </a:p>
          <a:p>
            <a:endParaRPr lang="en-GB" dirty="0"/>
          </a:p>
          <a:p>
            <a:r>
              <a:rPr lang="en-GB" dirty="0" smtClean="0"/>
              <a:t>The aim of this year is to help us learn more about the Bible which is the word of God</a:t>
            </a:r>
          </a:p>
          <a:p>
            <a:endParaRPr lang="en-GB" dirty="0"/>
          </a:p>
          <a:p>
            <a:r>
              <a:rPr lang="en-GB" dirty="0" smtClean="0"/>
              <a:t>We must listen to the Bible and share the Good news with others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Year of the word will help us become closer to Jesus and love each other through Bible messages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5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Scripture champions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scripture champions will make an assembly each month about the monthly focus for the Year of the Word</a:t>
            </a:r>
          </a:p>
          <a:p>
            <a:r>
              <a:rPr lang="en-GB" dirty="0" smtClean="0"/>
              <a:t>We will also be helping the whole school learn about the Bible</a:t>
            </a:r>
          </a:p>
          <a:p>
            <a:r>
              <a:rPr lang="en-GB" dirty="0" smtClean="0"/>
              <a:t>We will also be helping you learn about the Year of the Word and understanding of the Bible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October theme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3190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Each month there is a special theme to help us learn more about The Year of the Word</a:t>
            </a:r>
          </a:p>
          <a:p>
            <a:r>
              <a:rPr lang="en-GB" dirty="0" smtClean="0"/>
              <a:t>This months theme is focused on Saint Jerome</a:t>
            </a:r>
          </a:p>
          <a:p>
            <a:r>
              <a:rPr lang="en-GB" dirty="0"/>
              <a:t>St Jerome is the patron saint of translators and scholars </a:t>
            </a:r>
          </a:p>
          <a:p>
            <a:r>
              <a:rPr lang="en-GB" dirty="0" smtClean="0"/>
              <a:t>He </a:t>
            </a:r>
            <a:r>
              <a:rPr lang="en-GB" dirty="0"/>
              <a:t>translated the Bible into Latin, the common language of his </a:t>
            </a:r>
            <a:r>
              <a:rPr lang="en-GB" dirty="0" smtClean="0"/>
              <a:t>day so that people could read the Bible and find out about the Good News.</a:t>
            </a:r>
          </a:p>
          <a:p>
            <a:r>
              <a:rPr lang="en-GB" dirty="0" smtClean="0"/>
              <a:t>This was important because other people could understand it and read it. People spoke mostly Latin. </a:t>
            </a:r>
            <a:endParaRPr lang="en-GB" dirty="0"/>
          </a:p>
          <a:p>
            <a:r>
              <a:rPr lang="en-GB" dirty="0"/>
              <a:t>To celebrate St Jerome’s Feast day (30 September) and the 1600th anniversary of his death, our theme this month is on Bible translation – how Bible translators work and how the Bible is translated into art.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394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Saint Jerome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7479" y="3312367"/>
            <a:ext cx="530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Facts about St Jerome from Ana-Rose</a:t>
            </a:r>
            <a:endParaRPr lang="en-GB" dirty="0"/>
          </a:p>
        </p:txBody>
      </p:sp>
      <p:pic>
        <p:nvPicPr>
          <p:cNvPr id="1026" name="Picture 2" descr="OCA - St Jerome (Hieronymus) of Stridonium | St jerome, Catholic, Catholic  bi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79" y="2015412"/>
            <a:ext cx="3764054" cy="50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one side you can write down a message from the Bible – what have you learnt from it?</a:t>
            </a:r>
          </a:p>
          <a:p>
            <a:r>
              <a:rPr lang="en-GB" dirty="0"/>
              <a:t>On the other side write down </a:t>
            </a:r>
            <a:r>
              <a:rPr lang="en-GB" dirty="0" smtClean="0"/>
              <a:t>or draw and label how </a:t>
            </a:r>
            <a:r>
              <a:rPr lang="en-GB" dirty="0"/>
              <a:t>you will share and live out this message </a:t>
            </a:r>
          </a:p>
          <a:p>
            <a:endParaRPr lang="en-GB" dirty="0"/>
          </a:p>
        </p:txBody>
      </p:sp>
      <p:pic>
        <p:nvPicPr>
          <p:cNvPr id="5" name="Picture 4" descr="Posts in the Backgrounds Category at PSDGraphics, Page 12 | Open book, Book  template, Blank boo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9961" r="7081" b="9662"/>
          <a:stretch/>
        </p:blipFill>
        <p:spPr bwMode="auto">
          <a:xfrm>
            <a:off x="7473820" y="3946849"/>
            <a:ext cx="3976441" cy="2741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06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Prayer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by scripture champions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2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listening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1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1150</TotalTime>
  <Words>314</Words>
  <Application>Microsoft Office PowerPoint</Application>
  <PresentationFormat>Widescreen</PresentationFormat>
  <Paragraphs>30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The Year of the word</vt:lpstr>
      <vt:lpstr>What is the Year of the Word</vt:lpstr>
      <vt:lpstr>Scripture champions </vt:lpstr>
      <vt:lpstr>October theme</vt:lpstr>
      <vt:lpstr>Saint Jerome</vt:lpstr>
      <vt:lpstr>Your mission</vt:lpstr>
      <vt:lpstr>Prayer 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Year of the word</dc:title>
  <dc:creator>Katie Worton-Geer</dc:creator>
  <cp:lastModifiedBy>Katie Worton-Geer</cp:lastModifiedBy>
  <cp:revision>21</cp:revision>
  <cp:lastPrinted>2020-10-19T07:21:38Z</cp:lastPrinted>
  <dcterms:created xsi:type="dcterms:W3CDTF">2020-09-09T10:02:26Z</dcterms:created>
  <dcterms:modified xsi:type="dcterms:W3CDTF">2020-10-19T08:26:24Z</dcterms:modified>
</cp:coreProperties>
</file>