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0" r:id="rId2"/>
    <p:sldId id="258" r:id="rId3"/>
    <p:sldId id="264" r:id="rId4"/>
    <p:sldId id="271" r:id="rId5"/>
    <p:sldId id="272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ssoon Infant Rg" panose="02000503030000020003" pitchFamily="50" charset="0"/>
      <p:regular r:id="rId14"/>
      <p:bold r:id="rId15"/>
    </p:embeddedFont>
    <p:embeddedFont>
      <p:font typeface="Twinkl SemiBold" pitchFamily="2" charset="0"/>
      <p:bold r:id="rId16"/>
    </p:embeddedFont>
    <p:embeddedFont>
      <p:font typeface="Twinkl" pitchFamily="2" charset="0"/>
      <p:regular r:id="rId17"/>
      <p:bold r:id="rId18"/>
    </p:embeddedFont>
    <p:embeddedFont>
      <p:font typeface="Tuffy" panose="020B0603060100000000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 the Springti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7627" y="72418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2334565"/>
            <a:ext cx="7632700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In the springtime, sun and rain,</a:t>
            </a:r>
          </a:p>
          <a:p>
            <a:pPr algn="ctr"/>
            <a:r>
              <a:rPr lang="en-GB" sz="2400" dirty="0"/>
              <a:t>Green leaves on the trees again.</a:t>
            </a:r>
          </a:p>
          <a:p>
            <a:pPr algn="ctr"/>
            <a:r>
              <a:rPr lang="en-GB" sz="2400" dirty="0"/>
              <a:t>Baby an-</a:t>
            </a:r>
            <a:r>
              <a:rPr lang="en-GB" sz="2400" dirty="0" err="1"/>
              <a:t>i</a:t>
            </a:r>
            <a:r>
              <a:rPr lang="en-GB" sz="2400" dirty="0"/>
              <a:t>-</a:t>
            </a:r>
            <a:r>
              <a:rPr lang="en-GB" sz="2400" dirty="0" err="1"/>
              <a:t>mals</a:t>
            </a:r>
            <a:r>
              <a:rPr lang="en-GB" sz="2400" dirty="0"/>
              <a:t> are born,</a:t>
            </a:r>
          </a:p>
          <a:p>
            <a:pPr algn="ctr"/>
            <a:r>
              <a:rPr lang="en-GB" sz="2400" dirty="0"/>
              <a:t>In the ponds there is frogspawn.</a:t>
            </a:r>
          </a:p>
          <a:p>
            <a:pPr algn="ctr"/>
            <a:r>
              <a:rPr lang="en-GB" sz="2400" dirty="0"/>
              <a:t>In the springtime, sun and rain,</a:t>
            </a:r>
          </a:p>
          <a:p>
            <a:pPr algn="ctr"/>
            <a:r>
              <a:rPr lang="en-GB" sz="2400" dirty="0"/>
              <a:t>Green leaves on the trees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" y="157088"/>
            <a:ext cx="2172190" cy="2517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12" y="5265141"/>
            <a:ext cx="2031917" cy="1513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90" y="4390516"/>
            <a:ext cx="1407297" cy="1749251"/>
          </a:xfrm>
          <a:prstGeom prst="rect">
            <a:avLst/>
          </a:prstGeom>
        </p:spPr>
      </p:pic>
      <p:pic>
        <p:nvPicPr>
          <p:cNvPr id="9" name="Sound Butto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14" y="581943"/>
            <a:ext cx="895827" cy="8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16"/>
    </mc:Choice>
    <mc:Fallback>
      <p:transition spd="slow" advTm="32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1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2248301"/>
            <a:ext cx="7632700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In the springtime, flowers grow,</a:t>
            </a:r>
          </a:p>
          <a:p>
            <a:pPr algn="ctr"/>
            <a:r>
              <a:rPr lang="en-GB" sz="2400" dirty="0"/>
              <a:t>In the sky see a rainbow.</a:t>
            </a:r>
          </a:p>
          <a:p>
            <a:pPr algn="ctr"/>
            <a:r>
              <a:rPr lang="en-GB" sz="2400" dirty="0"/>
              <a:t>Birds are singing in the trees,</a:t>
            </a:r>
          </a:p>
          <a:p>
            <a:pPr algn="ctr"/>
            <a:r>
              <a:rPr lang="en-GB" sz="2400" dirty="0"/>
              <a:t>Can you hear the buzzing bees?</a:t>
            </a:r>
          </a:p>
          <a:p>
            <a:pPr algn="ctr"/>
            <a:r>
              <a:rPr lang="en-GB" sz="2400" dirty="0"/>
              <a:t>In the springtime, flowers grow,</a:t>
            </a:r>
          </a:p>
          <a:p>
            <a:pPr algn="ctr"/>
            <a:r>
              <a:rPr lang="en-GB" sz="2400" dirty="0"/>
              <a:t>In the sky see a rainbow.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" y="260139"/>
            <a:ext cx="2843882" cy="2112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8" y="4099960"/>
            <a:ext cx="2801313" cy="27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40"/>
    </mc:Choice>
    <mc:Fallback>
      <p:transition spd="slow" advTm="305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2190131"/>
            <a:ext cx="7632700" cy="263839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In the spring, March, April, May,</a:t>
            </a:r>
          </a:p>
          <a:p>
            <a:pPr algn="ctr"/>
            <a:r>
              <a:rPr lang="en-GB" sz="2400" dirty="0"/>
              <a:t>Getting warmer every day.</a:t>
            </a:r>
          </a:p>
          <a:p>
            <a:pPr algn="ctr"/>
            <a:r>
              <a:rPr lang="en-GB" sz="2400" dirty="0"/>
              <a:t>After winter, comes the spring,</a:t>
            </a:r>
          </a:p>
          <a:p>
            <a:pPr algn="ctr"/>
            <a:r>
              <a:rPr lang="en-GB" sz="2400" dirty="0"/>
              <a:t>Plants and flowers are growing.</a:t>
            </a:r>
          </a:p>
          <a:p>
            <a:pPr algn="ctr"/>
            <a:r>
              <a:rPr lang="en-GB" sz="2400" dirty="0"/>
              <a:t>In the spring, March, April, May</a:t>
            </a:r>
            <a:r>
              <a:rPr lang="en-GB" dirty="0"/>
              <a:t>,</a:t>
            </a:r>
          </a:p>
          <a:p>
            <a:pPr algn="ctr"/>
            <a:r>
              <a:rPr lang="en-GB" sz="2400" dirty="0"/>
              <a:t>Getting warmer every day</a:t>
            </a:r>
            <a:r>
              <a:rPr lang="en-GB" dirty="0"/>
              <a:t>.</a:t>
            </a:r>
          </a:p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4" y="274283"/>
            <a:ext cx="1909912" cy="3046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3324">
            <a:off x="5754606" y="4286382"/>
            <a:ext cx="3816594" cy="20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03"/>
    </mc:Choice>
    <mc:Fallback>
      <p:transition spd="slow" advTm="301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2"/>
    </mc:Choice>
    <mc:Fallback>
      <p:transition spd="slow" advTm="6722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CEDC0AB09992468BBB2D528F8B659D" ma:contentTypeVersion="15" ma:contentTypeDescription="Create a new document." ma:contentTypeScope="" ma:versionID="b06dbec9df0ea6298090060586e8316d">
  <xsd:schema xmlns:xsd="http://www.w3.org/2001/XMLSchema" xmlns:xs="http://www.w3.org/2001/XMLSchema" xmlns:p="http://schemas.microsoft.com/office/2006/metadata/properties" xmlns:ns2="002bf024-f882-4105-9f2b-0d6005f4e60c" xmlns:ns3="3b7c4085-a498-4cec-9e35-14387a0b4e7d" targetNamespace="http://schemas.microsoft.com/office/2006/metadata/properties" ma:root="true" ma:fieldsID="b99acce15086d7b60cc927a8955b2601" ns2:_="" ns3:_="">
    <xsd:import namespace="002bf024-f882-4105-9f2b-0d6005f4e60c"/>
    <xsd:import namespace="3b7c4085-a498-4cec-9e35-14387a0b4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bf024-f882-4105-9f2b-0d6005f4e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f668545-59db-40b1-8107-79e1d5d93b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c4085-a498-4cec-9e35-14387a0b4e7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a2e63e8-5248-4d99-802b-9749961ec21a}" ma:internalName="TaxCatchAll" ma:showField="CatchAllData" ma:web="3b7c4085-a498-4cec-9e35-14387a0b4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7c4085-a498-4cec-9e35-14387a0b4e7d" xsi:nil="true"/>
    <lcf76f155ced4ddcb4097134ff3c332f xmlns="002bf024-f882-4105-9f2b-0d6005f4e6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C18214-7CBC-4BF3-822D-D6D777D87E91}"/>
</file>

<file path=customXml/itemProps2.xml><?xml version="1.0" encoding="utf-8"?>
<ds:datastoreItem xmlns:ds="http://schemas.openxmlformats.org/officeDocument/2006/customXml" ds:itemID="{D720E12F-1A71-4CA7-83F0-66E40B98D6C2}"/>
</file>

<file path=customXml/itemProps3.xml><?xml version="1.0" encoding="utf-8"?>
<ds:datastoreItem xmlns:ds="http://schemas.openxmlformats.org/officeDocument/2006/customXml" ds:itemID="{20DA7DB0-61DD-4AAD-A8D2-28E62BDAA0B3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</TotalTime>
  <Words>212</Words>
  <Application>Microsoft Office PowerPoint</Application>
  <PresentationFormat>On-screen Show (4:3)</PresentationFormat>
  <Paragraphs>24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Sassoon Infant Rg</vt:lpstr>
      <vt:lpstr>Twinkl SemiBold</vt:lpstr>
      <vt:lpstr>Twinkl</vt:lpstr>
      <vt:lpstr>Arial</vt:lpstr>
      <vt:lpstr>Tuffy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Twinkl Twinkl</cp:lastModifiedBy>
  <cp:revision>4</cp:revision>
  <dcterms:created xsi:type="dcterms:W3CDTF">2017-02-21T09:55:33Z</dcterms:created>
  <dcterms:modified xsi:type="dcterms:W3CDTF">2017-02-21T10:26:52Z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0x01010084CEDC0AB09992468BBB2D528F8B659D</vt:lpwstr>
  </property>
</Properties>
</file>