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0" r:id="rId2"/>
    <p:sldId id="258" r:id="rId3"/>
    <p:sldId id="264" r:id="rId4"/>
    <p:sldId id="267" r:id="rId5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8"/>
      <p:bold r:id="rId9"/>
    </p:embeddedFont>
    <p:embeddedFont>
      <p:font typeface="Twinkl SemiBold" pitchFamily="2" charset="0"/>
      <p:bold r:id="rId10"/>
    </p:embeddedFont>
    <p:embeddedFont>
      <p:font typeface="Twinkl" pitchFamily="2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uffy" panose="020B0603060100000000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pring Is Her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044" y="785813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2617633"/>
            <a:ext cx="7632700" cy="162273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I see robins, I see birds’ nests,</a:t>
            </a:r>
          </a:p>
          <a:p>
            <a:pPr algn="ctr"/>
            <a:r>
              <a:rPr lang="en-GB" sz="2400" dirty="0"/>
              <a:t>Butterflies blue, flowers too.</a:t>
            </a:r>
          </a:p>
          <a:p>
            <a:pPr algn="ctr"/>
            <a:r>
              <a:rPr lang="en-GB" sz="2400" dirty="0"/>
              <a:t>Everything is growing, wind is gently blowing.</a:t>
            </a:r>
          </a:p>
          <a:p>
            <a:pPr algn="ctr"/>
            <a:r>
              <a:rPr lang="en-GB" sz="2400" dirty="0"/>
              <a:t>Spring comes through, growing new.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14" y="101132"/>
            <a:ext cx="2881127" cy="2935365"/>
          </a:xfrm>
          <a:prstGeom prst="rect">
            <a:avLst/>
          </a:prstGeom>
        </p:spPr>
      </p:pic>
      <p:pic>
        <p:nvPicPr>
          <p:cNvPr id="8" name="Sound Butt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84213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0" y="4472827"/>
            <a:ext cx="2484408" cy="23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92"/>
    </mc:Choice>
    <mc:Fallback>
      <p:transition spd="slow" advTm="20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3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2"/>
    </mc:Choice>
    <mc:Fallback>
      <p:transition spd="slow" advTm="6352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CEDC0AB09992468BBB2D528F8B659D" ma:contentTypeVersion="15" ma:contentTypeDescription="Create a new document." ma:contentTypeScope="" ma:versionID="b06dbec9df0ea6298090060586e8316d">
  <xsd:schema xmlns:xsd="http://www.w3.org/2001/XMLSchema" xmlns:xs="http://www.w3.org/2001/XMLSchema" xmlns:p="http://schemas.microsoft.com/office/2006/metadata/properties" xmlns:ns2="002bf024-f882-4105-9f2b-0d6005f4e60c" xmlns:ns3="3b7c4085-a498-4cec-9e35-14387a0b4e7d" targetNamespace="http://schemas.microsoft.com/office/2006/metadata/properties" ma:root="true" ma:fieldsID="b99acce15086d7b60cc927a8955b2601" ns2:_="" ns3:_="">
    <xsd:import namespace="002bf024-f882-4105-9f2b-0d6005f4e60c"/>
    <xsd:import namespace="3b7c4085-a498-4cec-9e35-14387a0b4e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bf024-f882-4105-9f2b-0d6005f4e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f668545-59db-40b1-8107-79e1d5d93b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c4085-a498-4cec-9e35-14387a0b4e7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a2e63e8-5248-4d99-802b-9749961ec21a}" ma:internalName="TaxCatchAll" ma:showField="CatchAllData" ma:web="3b7c4085-a498-4cec-9e35-14387a0b4e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7c4085-a498-4cec-9e35-14387a0b4e7d" xsi:nil="true"/>
    <lcf76f155ced4ddcb4097134ff3c332f xmlns="002bf024-f882-4105-9f2b-0d6005f4e6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1C70B1-B1F2-41A2-AAC2-A6E528223976}"/>
</file>

<file path=customXml/itemProps2.xml><?xml version="1.0" encoding="utf-8"?>
<ds:datastoreItem xmlns:ds="http://schemas.openxmlformats.org/officeDocument/2006/customXml" ds:itemID="{F9FEB392-440D-4AD2-A99A-3A1AE425FBD0}"/>
</file>

<file path=customXml/itemProps3.xml><?xml version="1.0" encoding="utf-8"?>
<ds:datastoreItem xmlns:ds="http://schemas.openxmlformats.org/officeDocument/2006/customXml" ds:itemID="{12A88253-6B27-40CC-8642-8D637AF4181A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</TotalTime>
  <Words>117</Words>
  <Application>Microsoft Office PowerPoint</Application>
  <PresentationFormat>On-screen Show (4:3)</PresentationFormat>
  <Paragraphs>10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Sassoon Infant Rg</vt:lpstr>
      <vt:lpstr>Twinkl SemiBold</vt:lpstr>
      <vt:lpstr>Arial</vt:lpstr>
      <vt:lpstr>Twinkl</vt:lpstr>
      <vt:lpstr>Calibri</vt:lpstr>
      <vt:lpstr>Tuffy</vt:lpstr>
      <vt:lpstr>Office Theme</vt:lpstr>
      <vt:lpstr>Guidance for Video/Audio in PowerPoints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 Twinkl</dc:creator>
  <cp:lastModifiedBy>Twinkl Twinkl</cp:lastModifiedBy>
  <cp:revision>3</cp:revision>
  <dcterms:created xsi:type="dcterms:W3CDTF">2017-02-20T16:14:17Z</dcterms:created>
  <dcterms:modified xsi:type="dcterms:W3CDTF">2017-02-20T16:45:28Z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0x01010084CEDC0AB09992468BBB2D528F8B659D</vt:lpwstr>
  </property>
</Properties>
</file>