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04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85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58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93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029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75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2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3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74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68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92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38E47-0ED9-4969-8F4D-4D4B2045A50F}" type="datetimeFigureOut">
              <a:rPr lang="en-GB" smtClean="0"/>
              <a:t>05/11/2024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ED577-FE76-480F-BCEA-4271AE7C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65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od morning 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59" y="322610"/>
            <a:ext cx="6301109" cy="578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30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happening this 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Tuesday and Wednesday afternoon, children will be split into groups where they will focus on Maths and Reading Comprehension. </a:t>
            </a:r>
          </a:p>
          <a:p>
            <a:endParaRPr lang="en-GB" dirty="0"/>
          </a:p>
          <a:p>
            <a:r>
              <a:rPr lang="en-GB" dirty="0"/>
              <a:t>The focus is to help build </a:t>
            </a:r>
            <a:r>
              <a:rPr lang="en-GB" b="1" u="sng" dirty="0"/>
              <a:t>long-term memory, confidence and prepare for future topics. </a:t>
            </a:r>
          </a:p>
        </p:txBody>
      </p:sp>
    </p:spTree>
    <p:extLst>
      <p:ext uri="{BB962C8B-B14F-4D97-AF65-F5344CB8AC3E}">
        <p14:creationId xmlns:p14="http://schemas.microsoft.com/office/powerpoint/2010/main" val="99894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topics that we will be covering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layout of a comprehension paper</a:t>
            </a:r>
          </a:p>
          <a:p>
            <a:r>
              <a:rPr lang="en-GB" dirty="0"/>
              <a:t>Possible strategies that the children can use</a:t>
            </a:r>
          </a:p>
          <a:p>
            <a:r>
              <a:rPr lang="en-GB" dirty="0"/>
              <a:t>Completing a paper</a:t>
            </a:r>
          </a:p>
          <a:p>
            <a:r>
              <a:rPr lang="en-GB" dirty="0"/>
              <a:t>Looking at the mark scheme</a:t>
            </a:r>
          </a:p>
        </p:txBody>
      </p:sp>
    </p:spTree>
    <p:extLst>
      <p:ext uri="{BB962C8B-B14F-4D97-AF65-F5344CB8AC3E}">
        <p14:creationId xmlns:p14="http://schemas.microsoft.com/office/powerpoint/2010/main" val="388114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5" y="380736"/>
            <a:ext cx="11688212" cy="611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77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071" y="403598"/>
            <a:ext cx="10127858" cy="6050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2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 the text first and then answer the questions</a:t>
            </a:r>
          </a:p>
          <a:p>
            <a:endParaRPr lang="en-GB" dirty="0"/>
          </a:p>
          <a:p>
            <a:r>
              <a:rPr lang="en-GB" dirty="0"/>
              <a:t>Read the questions and then the text (questions are in order of the text)</a:t>
            </a:r>
          </a:p>
          <a:p>
            <a:endParaRPr lang="en-GB" dirty="0"/>
          </a:p>
          <a:p>
            <a:r>
              <a:rPr lang="en-GB" dirty="0"/>
              <a:t>Start with the last text as it is the hardest and work backwards.</a:t>
            </a:r>
          </a:p>
          <a:p>
            <a:endParaRPr lang="en-GB" dirty="0"/>
          </a:p>
          <a:p>
            <a:r>
              <a:rPr lang="en-GB" dirty="0"/>
              <a:t>Highlight/underline key information that might be relevant.</a:t>
            </a:r>
          </a:p>
        </p:txBody>
      </p:sp>
    </p:spTree>
    <p:extLst>
      <p:ext uri="{BB962C8B-B14F-4D97-AF65-F5344CB8AC3E}">
        <p14:creationId xmlns:p14="http://schemas.microsoft.com/office/powerpoint/2010/main" val="1016258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90A8D-1E11-9831-0AC8-488A8CB38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LBQ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6E08E-FE5F-B064-F45B-814A6A71D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Pre-read </a:t>
            </a:r>
          </a:p>
          <a:p>
            <a:r>
              <a:rPr lang="en-GB" dirty="0"/>
              <a:t>Inference </a:t>
            </a:r>
          </a:p>
          <a:p>
            <a:r>
              <a:rPr lang="en-GB" dirty="0"/>
              <a:t>Retrieval </a:t>
            </a:r>
          </a:p>
          <a:p>
            <a:r>
              <a:rPr lang="en-GB" dirty="0"/>
              <a:t>Features</a:t>
            </a:r>
          </a:p>
        </p:txBody>
      </p:sp>
    </p:spTree>
    <p:extLst>
      <p:ext uri="{BB962C8B-B14F-4D97-AF65-F5344CB8AC3E}">
        <p14:creationId xmlns:p14="http://schemas.microsoft.com/office/powerpoint/2010/main" val="2265671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2018 SATS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288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What is happening this term</vt:lpstr>
      <vt:lpstr>Today’s topics that we will be covering</vt:lpstr>
      <vt:lpstr>PowerPoint Presentation</vt:lpstr>
      <vt:lpstr>PowerPoint Presentation</vt:lpstr>
      <vt:lpstr>Strategies</vt:lpstr>
      <vt:lpstr>LBQ </vt:lpstr>
      <vt:lpstr>2018 SATS Paper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Drew</dc:creator>
  <cp:lastModifiedBy>Rebecca Borley</cp:lastModifiedBy>
  <cp:revision>5</cp:revision>
  <dcterms:created xsi:type="dcterms:W3CDTF">2023-01-25T08:40:34Z</dcterms:created>
  <dcterms:modified xsi:type="dcterms:W3CDTF">2024-11-05T22:00:07Z</dcterms:modified>
</cp:coreProperties>
</file>