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5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1" d="100"/>
          <a:sy n="91" d="100"/>
        </p:scale>
        <p:origin x="1640" y="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7E62A0-A904-4325-B247-101827115558}" type="datetimeFigureOut">
              <a:rPr lang="en-GB" smtClean="0"/>
              <a:t>14/06/2024</a:t>
            </a:fld>
            <a:endParaRPr lang="en-GB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124C7-69C7-4997-99BA-51147FFB58FF}" type="slidenum">
              <a:rPr lang="en-GB" smtClean="0"/>
              <a:t>‹#›</a:t>
            </a:fld>
            <a:endParaRPr lang="en-GB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7E62A0-A904-4325-B247-101827115558}" type="datetimeFigureOut">
              <a:rPr lang="en-GB" smtClean="0"/>
              <a:t>14/06/2024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124C7-69C7-4997-99BA-51147FFB58FF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7E62A0-A904-4325-B247-101827115558}" type="datetimeFigureOut">
              <a:rPr lang="en-GB" smtClean="0"/>
              <a:t>14/06/2024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124C7-69C7-4997-99BA-51147FFB58FF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7E62A0-A904-4325-B247-101827115558}" type="datetimeFigureOut">
              <a:rPr lang="en-GB" smtClean="0"/>
              <a:t>14/06/2024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124C7-69C7-4997-99BA-51147FFB58FF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7E62A0-A904-4325-B247-101827115558}" type="datetimeFigureOut">
              <a:rPr lang="en-GB" smtClean="0"/>
              <a:t>14/06/2024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124C7-69C7-4997-99BA-51147FFB58FF}" type="slidenum">
              <a:rPr lang="en-GB" smtClean="0"/>
              <a:t>‹#›</a:t>
            </a:fld>
            <a:endParaRPr lang="en-GB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7E62A0-A904-4325-B247-101827115558}" type="datetimeFigureOut">
              <a:rPr lang="en-GB" smtClean="0"/>
              <a:t>14/06/2024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124C7-69C7-4997-99BA-51147FFB58FF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7E62A0-A904-4325-B247-101827115558}" type="datetimeFigureOut">
              <a:rPr lang="en-GB" smtClean="0"/>
              <a:t>14/06/2024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124C7-69C7-4997-99BA-51147FFB58FF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7E62A0-A904-4325-B247-101827115558}" type="datetimeFigureOut">
              <a:rPr lang="en-GB" smtClean="0"/>
              <a:t>14/06/2024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124C7-69C7-4997-99BA-51147FFB58FF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7E62A0-A904-4325-B247-101827115558}" type="datetimeFigureOut">
              <a:rPr lang="en-GB" smtClean="0"/>
              <a:t>14/06/2024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124C7-69C7-4997-99BA-51147FFB58FF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7E62A0-A904-4325-B247-101827115558}" type="datetimeFigureOut">
              <a:rPr lang="en-GB" smtClean="0"/>
              <a:t>14/06/2024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124C7-69C7-4997-99BA-51147FFB58FF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7E62A0-A904-4325-B247-101827115558}" type="datetimeFigureOut">
              <a:rPr lang="en-GB" smtClean="0"/>
              <a:t>14/06/2024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1B3124C7-69C7-4997-99BA-51147FFB58FF}" type="slidenum">
              <a:rPr lang="en-GB" smtClean="0"/>
              <a:t>‹#›</a:t>
            </a:fld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6E7E62A0-A904-4325-B247-101827115558}" type="datetimeFigureOut">
              <a:rPr lang="en-GB" smtClean="0"/>
              <a:t>14/06/2024</a:t>
            </a:fld>
            <a:endParaRPr lang="en-GB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B3124C7-69C7-4997-99BA-51147FFB58FF}" type="slidenum">
              <a:rPr lang="en-GB" smtClean="0"/>
              <a:t>‹#›</a:t>
            </a:fld>
            <a:endParaRPr lang="en-GB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pgl.co.uk/Files/Files/Schools/Primary%20Schools/Centre%20Gallery/Bawdsey%20Manor/PS-G-Bawdsey-Manor-Clock-House.jpg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PGL 2024 October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13037" y="3356992"/>
            <a:ext cx="1028700" cy="1066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060538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Any Questions?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565770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Bawdsey</a:t>
            </a:r>
            <a:r>
              <a:rPr lang="en-GB" dirty="0"/>
              <a:t> Manor, Suffolk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>
                <a:hlinkClick r:id="rId2"/>
              </a:rPr>
              <a:t>https://www.pgl.co.uk/Files/Files/Schools/Primary%20Schools/Centre%20Gallery/Bawdsey%20Manor/PS-G-Bawdsey-Manor-Clock-House.jpg</a:t>
            </a:r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444813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342208"/>
            <a:ext cx="7772400" cy="1362456"/>
          </a:xfrm>
        </p:spPr>
        <p:txBody>
          <a:bodyPr/>
          <a:lstStyle/>
          <a:p>
            <a:r>
              <a:rPr lang="en-GB" dirty="0"/>
              <a:t>Date: Sunday 13</a:t>
            </a:r>
            <a:r>
              <a:rPr lang="en-GB" baseline="30000" dirty="0"/>
              <a:t>th</a:t>
            </a:r>
            <a:r>
              <a:rPr lang="en-GB" dirty="0"/>
              <a:t> October </a:t>
            </a:r>
            <a:br>
              <a:rPr lang="en-GB" dirty="0"/>
            </a:br>
            <a:r>
              <a:rPr lang="en-GB" dirty="0"/>
              <a:t>- Wednesday 16</a:t>
            </a:r>
            <a:r>
              <a:rPr lang="en-GB" baseline="30000" dirty="0"/>
              <a:t>th</a:t>
            </a:r>
            <a:r>
              <a:rPr lang="en-GB" dirty="0"/>
              <a:t> October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3748672"/>
          </a:xfrm>
        </p:spPr>
        <p:txBody>
          <a:bodyPr>
            <a:normAutofit/>
          </a:bodyPr>
          <a:lstStyle/>
          <a:p>
            <a:r>
              <a:rPr lang="en-GB" dirty="0"/>
              <a:t> </a:t>
            </a:r>
            <a:r>
              <a:rPr lang="en-GB" sz="3200" b="1" dirty="0">
                <a:solidFill>
                  <a:schemeClr val="tx2">
                    <a:lumMod val="10000"/>
                  </a:schemeClr>
                </a:solidFill>
              </a:rPr>
              <a:t>Leaving approx. 12.30pm</a:t>
            </a:r>
          </a:p>
          <a:p>
            <a:r>
              <a:rPr lang="en-GB" sz="3200" b="1" dirty="0">
                <a:solidFill>
                  <a:schemeClr val="tx2">
                    <a:lumMod val="10000"/>
                  </a:schemeClr>
                </a:solidFill>
              </a:rPr>
              <a:t>Arriving approx. TBC</a:t>
            </a:r>
          </a:p>
          <a:p>
            <a:r>
              <a:rPr lang="en-GB" sz="3200" b="1" dirty="0">
                <a:solidFill>
                  <a:schemeClr val="tx2">
                    <a:lumMod val="10000"/>
                  </a:schemeClr>
                </a:solidFill>
              </a:rPr>
              <a:t>Arriving back at school approx. 16:00</a:t>
            </a:r>
          </a:p>
          <a:p>
            <a:r>
              <a:rPr lang="en-GB" sz="3200" b="1" dirty="0">
                <a:solidFill>
                  <a:schemeClr val="tx2">
                    <a:lumMod val="10000"/>
                  </a:schemeClr>
                </a:solidFill>
              </a:rPr>
              <a:t>Depending on traffic</a:t>
            </a:r>
            <a:endParaRPr lang="en-GB" b="1" dirty="0">
              <a:solidFill>
                <a:schemeClr val="tx2">
                  <a:lumMod val="1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06690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Our Objectives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3820680"/>
          </a:xfrm>
        </p:spPr>
        <p:txBody>
          <a:bodyPr>
            <a:noAutofit/>
          </a:bodyPr>
          <a:lstStyle/>
          <a:p>
            <a:r>
              <a:rPr lang="en-GB" sz="4000" b="1" dirty="0">
                <a:solidFill>
                  <a:schemeClr val="tx2">
                    <a:lumMod val="10000"/>
                  </a:schemeClr>
                </a:solidFill>
              </a:rPr>
              <a:t>Adopting a positive attitude to challenge</a:t>
            </a:r>
          </a:p>
          <a:p>
            <a:r>
              <a:rPr lang="en-GB" sz="4000" b="1" dirty="0">
                <a:solidFill>
                  <a:schemeClr val="tx2">
                    <a:lumMod val="10000"/>
                  </a:schemeClr>
                </a:solidFill>
              </a:rPr>
              <a:t>Problem solving and communication</a:t>
            </a:r>
          </a:p>
          <a:p>
            <a:r>
              <a:rPr lang="en-GB" sz="4000" b="1" dirty="0">
                <a:solidFill>
                  <a:schemeClr val="tx2">
                    <a:lumMod val="10000"/>
                  </a:schemeClr>
                </a:solidFill>
              </a:rPr>
              <a:t>Increase confidence and self-esteem.</a:t>
            </a:r>
          </a:p>
        </p:txBody>
      </p:sp>
    </p:spTree>
    <p:extLst>
      <p:ext uri="{BB962C8B-B14F-4D97-AF65-F5344CB8AC3E}">
        <p14:creationId xmlns:p14="http://schemas.microsoft.com/office/powerpoint/2010/main" val="33203098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Paperwork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3748672"/>
          </a:xfrm>
        </p:spPr>
        <p:txBody>
          <a:bodyPr>
            <a:normAutofit/>
          </a:bodyPr>
          <a:lstStyle/>
          <a:p>
            <a:r>
              <a:rPr lang="en-GB" sz="4000" b="1" dirty="0">
                <a:solidFill>
                  <a:schemeClr val="tx2">
                    <a:lumMod val="10000"/>
                  </a:schemeClr>
                </a:solidFill>
              </a:rPr>
              <a:t>Medical Consent Forms   </a:t>
            </a:r>
          </a:p>
          <a:p>
            <a:r>
              <a:rPr lang="en-GB" sz="4000" b="1" dirty="0">
                <a:solidFill>
                  <a:schemeClr val="tx2">
                    <a:lumMod val="10000"/>
                  </a:schemeClr>
                </a:solidFill>
              </a:rPr>
              <a:t>Behaviour Contract</a:t>
            </a:r>
          </a:p>
          <a:p>
            <a:r>
              <a:rPr lang="en-GB" sz="4000" b="1" dirty="0">
                <a:solidFill>
                  <a:schemeClr val="tx2">
                    <a:lumMod val="10000"/>
                  </a:schemeClr>
                </a:solidFill>
              </a:rPr>
              <a:t>Clothing List</a:t>
            </a:r>
          </a:p>
          <a:p>
            <a:r>
              <a:rPr lang="en-GB" sz="4000" b="1" dirty="0">
                <a:solidFill>
                  <a:schemeClr val="tx2">
                    <a:lumMod val="10000"/>
                  </a:schemeClr>
                </a:solidFill>
              </a:rPr>
              <a:t>Photographs on Trip Form</a:t>
            </a:r>
          </a:p>
          <a:p>
            <a:r>
              <a:rPr lang="en-GB" sz="4000" b="1" dirty="0">
                <a:solidFill>
                  <a:schemeClr val="tx2">
                    <a:lumMod val="10000"/>
                  </a:schemeClr>
                </a:solidFill>
              </a:rPr>
              <a:t>Emergency Contact  Numbers</a:t>
            </a:r>
          </a:p>
        </p:txBody>
      </p:sp>
    </p:spTree>
    <p:extLst>
      <p:ext uri="{BB962C8B-B14F-4D97-AF65-F5344CB8AC3E}">
        <p14:creationId xmlns:p14="http://schemas.microsoft.com/office/powerpoint/2010/main" val="38111722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0"/>
            <a:ext cx="7772400" cy="908720"/>
          </a:xfrm>
        </p:spPr>
        <p:txBody>
          <a:bodyPr/>
          <a:lstStyle/>
          <a:p>
            <a:r>
              <a:rPr lang="en-GB" dirty="0"/>
              <a:t>Kit List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7504" y="836712"/>
            <a:ext cx="9036496" cy="5688632"/>
          </a:xfrm>
        </p:spPr>
        <p:txBody>
          <a:bodyPr>
            <a:noAutofit/>
          </a:bodyPr>
          <a:lstStyle/>
          <a:p>
            <a:r>
              <a:rPr lang="en-GB" sz="2400" b="1" dirty="0">
                <a:solidFill>
                  <a:schemeClr val="tx2">
                    <a:lumMod val="10000"/>
                  </a:schemeClr>
                </a:solidFill>
              </a:rPr>
              <a:t>Sleeping bag and pillow  		Flashlight</a:t>
            </a:r>
          </a:p>
          <a:p>
            <a:r>
              <a:rPr lang="en-GB" sz="2400" b="1" dirty="0">
                <a:solidFill>
                  <a:schemeClr val="tx2">
                    <a:lumMod val="10000"/>
                  </a:schemeClr>
                </a:solidFill>
              </a:rPr>
              <a:t>Bath Towel				Lip balm </a:t>
            </a:r>
          </a:p>
          <a:p>
            <a:r>
              <a:rPr lang="en-GB" sz="2400" b="1" dirty="0">
                <a:solidFill>
                  <a:schemeClr val="tx2">
                    <a:lumMod val="10000"/>
                  </a:schemeClr>
                </a:solidFill>
              </a:rPr>
              <a:t>Toilet Bag   (No sprays)  		Girls – Sanitary Products</a:t>
            </a:r>
          </a:p>
          <a:p>
            <a:r>
              <a:rPr lang="en-GB" sz="2400" b="1" dirty="0">
                <a:solidFill>
                  <a:schemeClr val="tx2">
                    <a:lumMod val="10000"/>
                  </a:schemeClr>
                </a:solidFill>
              </a:rPr>
              <a:t>Sun Cream  and Lip-Salve			Sun hat</a:t>
            </a:r>
          </a:p>
          <a:p>
            <a:r>
              <a:rPr lang="en-GB" sz="2400" b="1" dirty="0">
                <a:solidFill>
                  <a:schemeClr val="tx2">
                    <a:lumMod val="10000"/>
                  </a:schemeClr>
                </a:solidFill>
              </a:rPr>
              <a:t>Night Clothes  (Not Boxers)		Socks and Underwear</a:t>
            </a:r>
          </a:p>
          <a:p>
            <a:r>
              <a:rPr lang="en-GB" sz="2400" b="1" dirty="0">
                <a:solidFill>
                  <a:schemeClr val="tx2">
                    <a:lumMod val="10000"/>
                  </a:schemeClr>
                </a:solidFill>
              </a:rPr>
              <a:t>Tracksuits , long sleeved shirts, sweatshirts, </a:t>
            </a:r>
          </a:p>
          <a:p>
            <a:r>
              <a:rPr lang="en-GB" sz="2400" b="1" dirty="0">
                <a:solidFill>
                  <a:schemeClr val="tx2">
                    <a:lumMod val="10000"/>
                  </a:schemeClr>
                </a:solidFill>
              </a:rPr>
              <a:t>Disco clothes (if needed)			 Warm coat</a:t>
            </a:r>
          </a:p>
          <a:p>
            <a:r>
              <a:rPr lang="en-GB" sz="2400" b="1" dirty="0">
                <a:solidFill>
                  <a:schemeClr val="tx2">
                    <a:lumMod val="10000"/>
                  </a:schemeClr>
                </a:solidFill>
              </a:rPr>
              <a:t>Waterproof Jacket and Trousers		Small drawstring bag Wellingtons or Walking Boots,   Water shoes if you have them</a:t>
            </a:r>
          </a:p>
          <a:p>
            <a:r>
              <a:rPr lang="en-GB" sz="2400" b="1" dirty="0">
                <a:solidFill>
                  <a:schemeClr val="tx2">
                    <a:lumMod val="10000"/>
                  </a:schemeClr>
                </a:solidFill>
              </a:rPr>
              <a:t>Two pairs of trainers. (1 old pair)  	Named water bottle </a:t>
            </a:r>
          </a:p>
          <a:p>
            <a:r>
              <a:rPr lang="en-GB" sz="2400" b="1" dirty="0">
                <a:solidFill>
                  <a:schemeClr val="tx2">
                    <a:lumMod val="10000"/>
                  </a:schemeClr>
                </a:solidFill>
              </a:rPr>
              <a:t>Large plastic bags for dirty or wet clothes  </a:t>
            </a:r>
          </a:p>
          <a:p>
            <a:r>
              <a:rPr lang="en-GB" sz="2400" b="1" dirty="0">
                <a:solidFill>
                  <a:schemeClr val="tx2">
                    <a:lumMod val="10000"/>
                  </a:schemeClr>
                </a:solidFill>
              </a:rPr>
              <a:t>Watch if you want (not smart)		Tissues, plasters Slippers or indoor shoes			Disposable Cameras 2 Hat and gloves</a:t>
            </a:r>
          </a:p>
          <a:p>
            <a:endParaRPr lang="en-GB" sz="2400" b="1" dirty="0">
              <a:solidFill>
                <a:schemeClr val="tx2">
                  <a:lumMod val="1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685003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Photographs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GB" sz="3600" b="1" dirty="0">
                <a:solidFill>
                  <a:schemeClr val="tx2">
                    <a:lumMod val="10000"/>
                  </a:schemeClr>
                </a:solidFill>
              </a:rPr>
              <a:t>GDPR - </a:t>
            </a:r>
          </a:p>
        </p:txBody>
      </p:sp>
    </p:spTree>
    <p:extLst>
      <p:ext uri="{BB962C8B-B14F-4D97-AF65-F5344CB8AC3E}">
        <p14:creationId xmlns:p14="http://schemas.microsoft.com/office/powerpoint/2010/main" val="16812931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Emergency Contacts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3532648"/>
          </a:xfrm>
        </p:spPr>
        <p:txBody>
          <a:bodyPr>
            <a:normAutofit/>
          </a:bodyPr>
          <a:lstStyle/>
          <a:p>
            <a:r>
              <a:rPr lang="en-GB" sz="3200" b="1" dirty="0">
                <a:solidFill>
                  <a:schemeClr val="tx2">
                    <a:lumMod val="10000"/>
                  </a:schemeClr>
                </a:solidFill>
              </a:rPr>
              <a:t>In case of Emergency – Lead adult will contact school and the Emergency Protocol will be put in place.</a:t>
            </a:r>
          </a:p>
        </p:txBody>
      </p:sp>
    </p:spTree>
    <p:extLst>
      <p:ext uri="{BB962C8B-B14F-4D97-AF65-F5344CB8AC3E}">
        <p14:creationId xmlns:p14="http://schemas.microsoft.com/office/powerpoint/2010/main" val="319723118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88640"/>
            <a:ext cx="7772400" cy="1152128"/>
          </a:xfrm>
        </p:spPr>
        <p:txBody>
          <a:bodyPr/>
          <a:lstStyle/>
          <a:p>
            <a:r>
              <a:rPr lang="en-GB" dirty="0"/>
              <a:t>Before we go….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9512" y="1340768"/>
            <a:ext cx="8856984" cy="5112568"/>
          </a:xfrm>
        </p:spPr>
        <p:txBody>
          <a:bodyPr>
            <a:noAutofit/>
          </a:bodyPr>
          <a:lstStyle/>
          <a:p>
            <a:r>
              <a:rPr lang="en-GB" sz="2800" b="1" dirty="0">
                <a:solidFill>
                  <a:schemeClr val="tx2">
                    <a:lumMod val="10000"/>
                  </a:schemeClr>
                </a:solidFill>
              </a:rPr>
              <a:t>Please make sure your child knows what their clothes look like and all items are named.</a:t>
            </a:r>
          </a:p>
          <a:p>
            <a:r>
              <a:rPr lang="en-GB" sz="2800" b="1" dirty="0">
                <a:solidFill>
                  <a:schemeClr val="tx2">
                    <a:lumMod val="10000"/>
                  </a:schemeClr>
                </a:solidFill>
              </a:rPr>
              <a:t>Please do not send letters/photographs etc. in your child’s bag.</a:t>
            </a:r>
          </a:p>
          <a:p>
            <a:r>
              <a:rPr lang="en-GB" sz="2800" b="1" dirty="0">
                <a:solidFill>
                  <a:schemeClr val="tx2">
                    <a:lumMod val="10000"/>
                  </a:schemeClr>
                </a:solidFill>
              </a:rPr>
              <a:t>Please send a teddy!!</a:t>
            </a:r>
          </a:p>
          <a:p>
            <a:r>
              <a:rPr lang="en-GB" sz="2800" b="1" dirty="0">
                <a:solidFill>
                  <a:schemeClr val="tx2">
                    <a:lumMod val="10000"/>
                  </a:schemeClr>
                </a:solidFill>
              </a:rPr>
              <a:t>Please make sure your child can carry their bag</a:t>
            </a:r>
          </a:p>
          <a:p>
            <a:r>
              <a:rPr lang="en-GB" sz="2800" b="1" dirty="0">
                <a:solidFill>
                  <a:schemeClr val="tx2">
                    <a:lumMod val="10000"/>
                  </a:schemeClr>
                </a:solidFill>
              </a:rPr>
              <a:t>Please do not send food</a:t>
            </a:r>
          </a:p>
          <a:p>
            <a:r>
              <a:rPr lang="en-GB" sz="2800" b="1" dirty="0">
                <a:solidFill>
                  <a:schemeClr val="tx2">
                    <a:lumMod val="10000"/>
                  </a:schemeClr>
                </a:solidFill>
              </a:rPr>
              <a:t>Please remember no mobile phones/electronic equipment / SMART watches.</a:t>
            </a:r>
          </a:p>
        </p:txBody>
      </p:sp>
    </p:spTree>
    <p:extLst>
      <p:ext uri="{BB962C8B-B14F-4D97-AF65-F5344CB8AC3E}">
        <p14:creationId xmlns:p14="http://schemas.microsoft.com/office/powerpoint/2010/main" val="51164240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174</TotalTime>
  <Words>330</Words>
  <Application>Microsoft Office PowerPoint</Application>
  <PresentationFormat>On-screen Show (4:3)</PresentationFormat>
  <Paragraphs>42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Calibri</vt:lpstr>
      <vt:lpstr>Constantia</vt:lpstr>
      <vt:lpstr>Wingdings 2</vt:lpstr>
      <vt:lpstr>Flow</vt:lpstr>
      <vt:lpstr>PGL 2024 October</vt:lpstr>
      <vt:lpstr>Bawdsey Manor, Suffolk</vt:lpstr>
      <vt:lpstr>Date: Sunday 13th October  - Wednesday 16th October</vt:lpstr>
      <vt:lpstr>Our Objectives</vt:lpstr>
      <vt:lpstr>Paperwork</vt:lpstr>
      <vt:lpstr>Kit List</vt:lpstr>
      <vt:lpstr>Photographs</vt:lpstr>
      <vt:lpstr>Emergency Contacts</vt:lpstr>
      <vt:lpstr>Before we go….</vt:lpstr>
      <vt:lpstr>Any Questions?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PGL 2019</dc:title>
  <dc:creator>User</dc:creator>
  <cp:lastModifiedBy>Scott Drew</cp:lastModifiedBy>
  <cp:revision>14</cp:revision>
  <dcterms:created xsi:type="dcterms:W3CDTF">2019-03-19T16:14:31Z</dcterms:created>
  <dcterms:modified xsi:type="dcterms:W3CDTF">2024-06-14T15:00:58Z</dcterms:modified>
</cp:coreProperties>
</file>