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798" y="9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sz="2800" b="1" i="0">
                <a:solidFill>
                  <a:srgbClr val="FFC000"/>
                </a:solidFill>
                <a:latin typeface="Cambria"/>
                <a:cs typeface="Cambria"/>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1600" b="0" i="0">
                <a:solidFill>
                  <a:schemeClr val="bg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7/3/2026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FFC000"/>
                </a:solidFill>
                <a:latin typeface="Cambria"/>
                <a:cs typeface="Cambria"/>
              </a:defRPr>
            </a:lvl1pPr>
          </a:lstStyle>
          <a:p>
            <a:endParaRPr/>
          </a:p>
        </p:txBody>
      </p:sp>
      <p:sp>
        <p:nvSpPr>
          <p:cNvPr id="3" name="Holder 3"/>
          <p:cNvSpPr>
            <a:spLocks noGrp="1"/>
          </p:cNvSpPr>
          <p:nvPr>
            <p:ph type="body" idx="1"/>
          </p:nvPr>
        </p:nvSpPr>
        <p:spPr/>
        <p:txBody>
          <a:bodyPr lIns="0" tIns="0" rIns="0" bIns="0"/>
          <a:lstStyle>
            <a:lvl1pPr>
              <a:defRPr sz="1600" b="0" i="0">
                <a:solidFill>
                  <a:schemeClr val="bg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7/3/2026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FFC000"/>
                </a:solidFill>
                <a:latin typeface="Cambria"/>
                <a:cs typeface="Cambria"/>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7/3/2026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FFC000"/>
                </a:solidFill>
                <a:latin typeface="Cambria"/>
                <a:cs typeface="Cambria"/>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7/3/2026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043C66"/>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7/3/2026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87145" y="257936"/>
            <a:ext cx="10617708" cy="835660"/>
          </a:xfrm>
          <a:prstGeom prst="rect">
            <a:avLst/>
          </a:prstGeom>
        </p:spPr>
        <p:txBody>
          <a:bodyPr wrap="square" lIns="0" tIns="0" rIns="0" bIns="0">
            <a:spAutoFit/>
          </a:bodyPr>
          <a:lstStyle>
            <a:lvl1pPr>
              <a:defRPr sz="2800" b="1" i="0">
                <a:solidFill>
                  <a:srgbClr val="FFC000"/>
                </a:solidFill>
                <a:latin typeface="Cambria"/>
                <a:cs typeface="Cambria"/>
              </a:defRPr>
            </a:lvl1pPr>
          </a:lstStyle>
          <a:p>
            <a:endParaRPr/>
          </a:p>
        </p:txBody>
      </p:sp>
      <p:sp>
        <p:nvSpPr>
          <p:cNvPr id="3" name="Holder 3"/>
          <p:cNvSpPr>
            <a:spLocks noGrp="1"/>
          </p:cNvSpPr>
          <p:nvPr>
            <p:ph type="body" idx="1"/>
          </p:nvPr>
        </p:nvSpPr>
        <p:spPr>
          <a:xfrm>
            <a:off x="231444" y="1347978"/>
            <a:ext cx="6440805" cy="3665220"/>
          </a:xfrm>
          <a:prstGeom prst="rect">
            <a:avLst/>
          </a:prstGeom>
        </p:spPr>
        <p:txBody>
          <a:bodyPr wrap="square" lIns="0" tIns="0" rIns="0" bIns="0">
            <a:spAutoFit/>
          </a:bodyPr>
          <a:lstStyle>
            <a:lvl1pPr>
              <a:defRPr sz="1600" b="0" i="0">
                <a:solidFill>
                  <a:schemeClr val="bg1"/>
                </a:solidFill>
                <a:latin typeface="Calibri"/>
                <a:cs typeface="Calibri"/>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7/3/2026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hyperlink" Target="https://directory.hertfordshire.gov.uk/kb5/hertfordshire/directory/familiesfirst.page?familiesfirstchannel=1" TargetMode="External"/><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mailto:emma.overett@stcanterbury.herts.sch.uk" TargetMode="Externa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jp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5.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jpg"/><Relationship Id="rId4" Type="http://schemas.openxmlformats.org/officeDocument/2006/relationships/image" Target="../media/image43.png"/></Relationships>
</file>

<file path=ppt/slides/_rels/slide11.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5.xml"/><Relationship Id="rId6" Type="http://schemas.openxmlformats.org/officeDocument/2006/relationships/image" Target="../media/image50.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3.png"/></Relationships>
</file>

<file path=ppt/slides/_rels/slide12.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13.xml.rels><?xml version="1.0" encoding="UTF-8" standalone="yes"?>
<Relationships xmlns="http://schemas.openxmlformats.org/package/2006/relationships"><Relationship Id="rId13" Type="http://schemas.openxmlformats.org/officeDocument/2006/relationships/image" Target="../media/image72.png"/><Relationship Id="rId18" Type="http://schemas.openxmlformats.org/officeDocument/2006/relationships/image" Target="../media/image77.png"/><Relationship Id="rId26" Type="http://schemas.openxmlformats.org/officeDocument/2006/relationships/image" Target="../media/image85.png"/><Relationship Id="rId3" Type="http://schemas.openxmlformats.org/officeDocument/2006/relationships/image" Target="../media/image62.png"/><Relationship Id="rId21" Type="http://schemas.openxmlformats.org/officeDocument/2006/relationships/image" Target="../media/image80.png"/><Relationship Id="rId34" Type="http://schemas.openxmlformats.org/officeDocument/2006/relationships/image" Target="../media/image93.png"/><Relationship Id="rId7" Type="http://schemas.openxmlformats.org/officeDocument/2006/relationships/image" Target="../media/image66.png"/><Relationship Id="rId12" Type="http://schemas.openxmlformats.org/officeDocument/2006/relationships/image" Target="../media/image71.png"/><Relationship Id="rId17" Type="http://schemas.openxmlformats.org/officeDocument/2006/relationships/image" Target="../media/image76.png"/><Relationship Id="rId25" Type="http://schemas.openxmlformats.org/officeDocument/2006/relationships/image" Target="../media/image84.png"/><Relationship Id="rId33" Type="http://schemas.openxmlformats.org/officeDocument/2006/relationships/image" Target="../media/image92.png"/><Relationship Id="rId2" Type="http://schemas.openxmlformats.org/officeDocument/2006/relationships/image" Target="../media/image61.png"/><Relationship Id="rId16" Type="http://schemas.openxmlformats.org/officeDocument/2006/relationships/image" Target="../media/image75.png"/><Relationship Id="rId20" Type="http://schemas.openxmlformats.org/officeDocument/2006/relationships/image" Target="../media/image79.png"/><Relationship Id="rId29" Type="http://schemas.openxmlformats.org/officeDocument/2006/relationships/image" Target="../media/image88.png"/><Relationship Id="rId1" Type="http://schemas.openxmlformats.org/officeDocument/2006/relationships/slideLayout" Target="../slideLayouts/slideLayout2.xml"/><Relationship Id="rId6" Type="http://schemas.openxmlformats.org/officeDocument/2006/relationships/image" Target="../media/image65.png"/><Relationship Id="rId11" Type="http://schemas.openxmlformats.org/officeDocument/2006/relationships/image" Target="../media/image70.png"/><Relationship Id="rId24" Type="http://schemas.openxmlformats.org/officeDocument/2006/relationships/image" Target="../media/image83.png"/><Relationship Id="rId32" Type="http://schemas.openxmlformats.org/officeDocument/2006/relationships/image" Target="../media/image91.png"/><Relationship Id="rId5" Type="http://schemas.openxmlformats.org/officeDocument/2006/relationships/image" Target="../media/image64.png"/><Relationship Id="rId15" Type="http://schemas.openxmlformats.org/officeDocument/2006/relationships/image" Target="../media/image74.png"/><Relationship Id="rId23" Type="http://schemas.openxmlformats.org/officeDocument/2006/relationships/image" Target="../media/image82.png"/><Relationship Id="rId28" Type="http://schemas.openxmlformats.org/officeDocument/2006/relationships/image" Target="../media/image87.png"/><Relationship Id="rId10" Type="http://schemas.openxmlformats.org/officeDocument/2006/relationships/image" Target="../media/image69.png"/><Relationship Id="rId19" Type="http://schemas.openxmlformats.org/officeDocument/2006/relationships/image" Target="../media/image78.png"/><Relationship Id="rId31" Type="http://schemas.openxmlformats.org/officeDocument/2006/relationships/image" Target="../media/image90.png"/><Relationship Id="rId4" Type="http://schemas.openxmlformats.org/officeDocument/2006/relationships/image" Target="../media/image63.png"/><Relationship Id="rId9" Type="http://schemas.openxmlformats.org/officeDocument/2006/relationships/image" Target="../media/image68.png"/><Relationship Id="rId14" Type="http://schemas.openxmlformats.org/officeDocument/2006/relationships/image" Target="../media/image73.png"/><Relationship Id="rId22" Type="http://schemas.openxmlformats.org/officeDocument/2006/relationships/image" Target="../media/image81.png"/><Relationship Id="rId27" Type="http://schemas.openxmlformats.org/officeDocument/2006/relationships/image" Target="../media/image86.png"/><Relationship Id="rId30" Type="http://schemas.openxmlformats.org/officeDocument/2006/relationships/image" Target="../media/image89.png"/><Relationship Id="rId8" Type="http://schemas.openxmlformats.org/officeDocument/2006/relationships/image" Target="../media/image67.png"/></Relationships>
</file>

<file path=ppt/slides/_rels/slide14.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5.png"/><Relationship Id="rId7" Type="http://schemas.openxmlformats.org/officeDocument/2006/relationships/image" Target="../media/image99.png"/><Relationship Id="rId2" Type="http://schemas.openxmlformats.org/officeDocument/2006/relationships/image" Target="../media/image94.png"/><Relationship Id="rId1" Type="http://schemas.openxmlformats.org/officeDocument/2006/relationships/slideLayout" Target="../slideLayouts/slideLayout5.xml"/><Relationship Id="rId6" Type="http://schemas.openxmlformats.org/officeDocument/2006/relationships/image" Target="../media/image98.png"/><Relationship Id="rId5" Type="http://schemas.openxmlformats.org/officeDocument/2006/relationships/image" Target="../media/image97.png"/><Relationship Id="rId10" Type="http://schemas.openxmlformats.org/officeDocument/2006/relationships/image" Target="../media/image102.png"/><Relationship Id="rId4" Type="http://schemas.openxmlformats.org/officeDocument/2006/relationships/image" Target="../media/image96.png"/><Relationship Id="rId9" Type="http://schemas.openxmlformats.org/officeDocument/2006/relationships/image" Target="../media/image101.png"/></Relationships>
</file>

<file path=ppt/slides/_rels/slide15.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4.xml"/><Relationship Id="rId4" Type="http://schemas.openxmlformats.org/officeDocument/2006/relationships/image" Target="../media/image105.png"/></Relationships>
</file>

<file path=ppt/slides/_rels/slide16.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jpg"/><Relationship Id="rId1" Type="http://schemas.openxmlformats.org/officeDocument/2006/relationships/slideLayout" Target="../slideLayouts/slideLayout2.xml"/><Relationship Id="rId4" Type="http://schemas.openxmlformats.org/officeDocument/2006/relationships/image" Target="../media/image108.png"/></Relationships>
</file>

<file path=ppt/slides/_rels/slide17.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16.png"/><Relationship Id="rId13" Type="http://schemas.openxmlformats.org/officeDocument/2006/relationships/image" Target="../media/image121.png"/><Relationship Id="rId3" Type="http://schemas.openxmlformats.org/officeDocument/2006/relationships/image" Target="../media/image111.png"/><Relationship Id="rId7" Type="http://schemas.openxmlformats.org/officeDocument/2006/relationships/image" Target="../media/image115.png"/><Relationship Id="rId12" Type="http://schemas.openxmlformats.org/officeDocument/2006/relationships/image" Target="../media/image120.png"/><Relationship Id="rId2" Type="http://schemas.openxmlformats.org/officeDocument/2006/relationships/image" Target="../media/image110.png"/><Relationship Id="rId16" Type="http://schemas.openxmlformats.org/officeDocument/2006/relationships/image" Target="../media/image124.png"/><Relationship Id="rId1" Type="http://schemas.openxmlformats.org/officeDocument/2006/relationships/slideLayout" Target="../slideLayouts/slideLayout5.xml"/><Relationship Id="rId6" Type="http://schemas.openxmlformats.org/officeDocument/2006/relationships/image" Target="../media/image114.png"/><Relationship Id="rId11" Type="http://schemas.openxmlformats.org/officeDocument/2006/relationships/image" Target="../media/image119.png"/><Relationship Id="rId5" Type="http://schemas.openxmlformats.org/officeDocument/2006/relationships/image" Target="../media/image113.png"/><Relationship Id="rId15" Type="http://schemas.openxmlformats.org/officeDocument/2006/relationships/image" Target="../media/image123.png"/><Relationship Id="rId10" Type="http://schemas.openxmlformats.org/officeDocument/2006/relationships/image" Target="../media/image118.png"/><Relationship Id="rId4" Type="http://schemas.openxmlformats.org/officeDocument/2006/relationships/image" Target="../media/image112.png"/><Relationship Id="rId9" Type="http://schemas.openxmlformats.org/officeDocument/2006/relationships/image" Target="../media/image117.png"/><Relationship Id="rId14" Type="http://schemas.openxmlformats.org/officeDocument/2006/relationships/image" Target="../media/image122.png"/></Relationships>
</file>

<file path=ppt/slides/_rels/slide19.xml.rels><?xml version="1.0" encoding="UTF-8" standalone="yes"?>
<Relationships xmlns="http://schemas.openxmlformats.org/package/2006/relationships"><Relationship Id="rId26" Type="http://schemas.openxmlformats.org/officeDocument/2006/relationships/image" Target="../media/image149.png"/><Relationship Id="rId21" Type="http://schemas.openxmlformats.org/officeDocument/2006/relationships/image" Target="../media/image144.png"/><Relationship Id="rId34" Type="http://schemas.openxmlformats.org/officeDocument/2006/relationships/image" Target="../media/image157.png"/><Relationship Id="rId42" Type="http://schemas.openxmlformats.org/officeDocument/2006/relationships/image" Target="../media/image165.png"/><Relationship Id="rId47" Type="http://schemas.openxmlformats.org/officeDocument/2006/relationships/image" Target="../media/image170.png"/><Relationship Id="rId50" Type="http://schemas.openxmlformats.org/officeDocument/2006/relationships/image" Target="../media/image173.png"/><Relationship Id="rId55" Type="http://schemas.openxmlformats.org/officeDocument/2006/relationships/image" Target="../media/image178.png"/><Relationship Id="rId63" Type="http://schemas.openxmlformats.org/officeDocument/2006/relationships/image" Target="../media/image186.png"/><Relationship Id="rId7" Type="http://schemas.openxmlformats.org/officeDocument/2006/relationships/image" Target="../media/image130.png"/><Relationship Id="rId2" Type="http://schemas.openxmlformats.org/officeDocument/2006/relationships/image" Target="../media/image125.png"/><Relationship Id="rId16" Type="http://schemas.openxmlformats.org/officeDocument/2006/relationships/image" Target="../media/image139.png"/><Relationship Id="rId29" Type="http://schemas.openxmlformats.org/officeDocument/2006/relationships/image" Target="../media/image152.png"/><Relationship Id="rId11" Type="http://schemas.openxmlformats.org/officeDocument/2006/relationships/image" Target="../media/image134.png"/><Relationship Id="rId24" Type="http://schemas.openxmlformats.org/officeDocument/2006/relationships/image" Target="../media/image147.png"/><Relationship Id="rId32" Type="http://schemas.openxmlformats.org/officeDocument/2006/relationships/image" Target="../media/image155.png"/><Relationship Id="rId37" Type="http://schemas.openxmlformats.org/officeDocument/2006/relationships/image" Target="../media/image160.png"/><Relationship Id="rId40" Type="http://schemas.openxmlformats.org/officeDocument/2006/relationships/image" Target="../media/image163.png"/><Relationship Id="rId45" Type="http://schemas.openxmlformats.org/officeDocument/2006/relationships/image" Target="../media/image168.png"/><Relationship Id="rId53" Type="http://schemas.openxmlformats.org/officeDocument/2006/relationships/image" Target="../media/image176.png"/><Relationship Id="rId58" Type="http://schemas.openxmlformats.org/officeDocument/2006/relationships/image" Target="../media/image181.png"/><Relationship Id="rId66" Type="http://schemas.openxmlformats.org/officeDocument/2006/relationships/image" Target="../media/image189.jpg"/><Relationship Id="rId5" Type="http://schemas.openxmlformats.org/officeDocument/2006/relationships/image" Target="../media/image128.png"/><Relationship Id="rId61" Type="http://schemas.openxmlformats.org/officeDocument/2006/relationships/image" Target="../media/image184.png"/><Relationship Id="rId19" Type="http://schemas.openxmlformats.org/officeDocument/2006/relationships/image" Target="../media/image142.png"/><Relationship Id="rId14" Type="http://schemas.openxmlformats.org/officeDocument/2006/relationships/image" Target="../media/image137.png"/><Relationship Id="rId22" Type="http://schemas.openxmlformats.org/officeDocument/2006/relationships/image" Target="../media/image145.png"/><Relationship Id="rId27" Type="http://schemas.openxmlformats.org/officeDocument/2006/relationships/image" Target="../media/image150.png"/><Relationship Id="rId30" Type="http://schemas.openxmlformats.org/officeDocument/2006/relationships/image" Target="../media/image153.png"/><Relationship Id="rId35" Type="http://schemas.openxmlformats.org/officeDocument/2006/relationships/image" Target="../media/image158.png"/><Relationship Id="rId43" Type="http://schemas.openxmlformats.org/officeDocument/2006/relationships/image" Target="../media/image166.png"/><Relationship Id="rId48" Type="http://schemas.openxmlformats.org/officeDocument/2006/relationships/image" Target="../media/image171.png"/><Relationship Id="rId56" Type="http://schemas.openxmlformats.org/officeDocument/2006/relationships/image" Target="../media/image179.png"/><Relationship Id="rId64" Type="http://schemas.openxmlformats.org/officeDocument/2006/relationships/image" Target="../media/image187.png"/><Relationship Id="rId8" Type="http://schemas.openxmlformats.org/officeDocument/2006/relationships/image" Target="../media/image131.png"/><Relationship Id="rId51" Type="http://schemas.openxmlformats.org/officeDocument/2006/relationships/image" Target="../media/image174.png"/><Relationship Id="rId3" Type="http://schemas.openxmlformats.org/officeDocument/2006/relationships/image" Target="../media/image126.png"/><Relationship Id="rId12" Type="http://schemas.openxmlformats.org/officeDocument/2006/relationships/image" Target="../media/image135.png"/><Relationship Id="rId17" Type="http://schemas.openxmlformats.org/officeDocument/2006/relationships/image" Target="../media/image140.png"/><Relationship Id="rId25" Type="http://schemas.openxmlformats.org/officeDocument/2006/relationships/image" Target="../media/image148.png"/><Relationship Id="rId33" Type="http://schemas.openxmlformats.org/officeDocument/2006/relationships/image" Target="../media/image156.png"/><Relationship Id="rId38" Type="http://schemas.openxmlformats.org/officeDocument/2006/relationships/image" Target="../media/image161.png"/><Relationship Id="rId46" Type="http://schemas.openxmlformats.org/officeDocument/2006/relationships/image" Target="../media/image169.png"/><Relationship Id="rId59" Type="http://schemas.openxmlformats.org/officeDocument/2006/relationships/image" Target="../media/image182.png"/><Relationship Id="rId20" Type="http://schemas.openxmlformats.org/officeDocument/2006/relationships/image" Target="../media/image143.png"/><Relationship Id="rId41" Type="http://schemas.openxmlformats.org/officeDocument/2006/relationships/image" Target="../media/image164.png"/><Relationship Id="rId54" Type="http://schemas.openxmlformats.org/officeDocument/2006/relationships/image" Target="../media/image177.png"/><Relationship Id="rId62" Type="http://schemas.openxmlformats.org/officeDocument/2006/relationships/image" Target="../media/image185.png"/><Relationship Id="rId1" Type="http://schemas.openxmlformats.org/officeDocument/2006/relationships/slideLayout" Target="../slideLayouts/slideLayout5.xml"/><Relationship Id="rId6" Type="http://schemas.openxmlformats.org/officeDocument/2006/relationships/image" Target="../media/image129.png"/><Relationship Id="rId15" Type="http://schemas.openxmlformats.org/officeDocument/2006/relationships/image" Target="../media/image138.png"/><Relationship Id="rId23" Type="http://schemas.openxmlformats.org/officeDocument/2006/relationships/image" Target="../media/image146.png"/><Relationship Id="rId28" Type="http://schemas.openxmlformats.org/officeDocument/2006/relationships/image" Target="../media/image151.png"/><Relationship Id="rId36" Type="http://schemas.openxmlformats.org/officeDocument/2006/relationships/image" Target="../media/image159.png"/><Relationship Id="rId49" Type="http://schemas.openxmlformats.org/officeDocument/2006/relationships/image" Target="../media/image172.png"/><Relationship Id="rId57" Type="http://schemas.openxmlformats.org/officeDocument/2006/relationships/image" Target="../media/image180.png"/><Relationship Id="rId10" Type="http://schemas.openxmlformats.org/officeDocument/2006/relationships/image" Target="../media/image133.png"/><Relationship Id="rId31" Type="http://schemas.openxmlformats.org/officeDocument/2006/relationships/image" Target="../media/image154.png"/><Relationship Id="rId44" Type="http://schemas.openxmlformats.org/officeDocument/2006/relationships/image" Target="../media/image167.png"/><Relationship Id="rId52" Type="http://schemas.openxmlformats.org/officeDocument/2006/relationships/image" Target="../media/image175.png"/><Relationship Id="rId60" Type="http://schemas.openxmlformats.org/officeDocument/2006/relationships/image" Target="../media/image183.png"/><Relationship Id="rId65" Type="http://schemas.openxmlformats.org/officeDocument/2006/relationships/image" Target="../media/image188.png"/><Relationship Id="rId4" Type="http://schemas.openxmlformats.org/officeDocument/2006/relationships/image" Target="../media/image127.png"/><Relationship Id="rId9" Type="http://schemas.openxmlformats.org/officeDocument/2006/relationships/image" Target="../media/image132.png"/><Relationship Id="rId13" Type="http://schemas.openxmlformats.org/officeDocument/2006/relationships/image" Target="../media/image136.png"/><Relationship Id="rId18" Type="http://schemas.openxmlformats.org/officeDocument/2006/relationships/image" Target="../media/image141.png"/><Relationship Id="rId39" Type="http://schemas.openxmlformats.org/officeDocument/2006/relationships/image" Target="../media/image162.png"/></Relationships>
</file>

<file path=ppt/slides/_rels/slide20.xml.rels><?xml version="1.0" encoding="UTF-8" standalone="yes"?>
<Relationships xmlns="http://schemas.openxmlformats.org/package/2006/relationships"><Relationship Id="rId3" Type="http://schemas.openxmlformats.org/officeDocument/2006/relationships/image" Target="../media/image191.png"/><Relationship Id="rId2" Type="http://schemas.openxmlformats.org/officeDocument/2006/relationships/image" Target="../media/image190.png"/><Relationship Id="rId1" Type="http://schemas.openxmlformats.org/officeDocument/2006/relationships/slideLayout" Target="../slideLayouts/slideLayout4.xml"/><Relationship Id="rId4" Type="http://schemas.openxmlformats.org/officeDocument/2006/relationships/image" Target="../media/image192.png"/></Relationships>
</file>

<file path=ppt/slides/_rels/slide21.xml.rels><?xml version="1.0" encoding="UTF-8" standalone="yes"?>
<Relationships xmlns="http://schemas.openxmlformats.org/package/2006/relationships"><Relationship Id="rId3" Type="http://schemas.openxmlformats.org/officeDocument/2006/relationships/image" Target="../media/image194.png"/><Relationship Id="rId7" Type="http://schemas.openxmlformats.org/officeDocument/2006/relationships/image" Target="../media/image6.jpg"/><Relationship Id="rId2" Type="http://schemas.openxmlformats.org/officeDocument/2006/relationships/image" Target="../media/image193.png"/><Relationship Id="rId1" Type="http://schemas.openxmlformats.org/officeDocument/2006/relationships/slideLayout" Target="../slideLayouts/slideLayout2.xml"/><Relationship Id="rId6" Type="http://schemas.openxmlformats.org/officeDocument/2006/relationships/hyperlink" Target="https://www.hertssendiass.org.uk/home.aspx" TargetMode="External"/><Relationship Id="rId5" Type="http://schemas.openxmlformats.org/officeDocument/2006/relationships/hyperlink" Target="https://www.hertfordshire.gov.uk/microsites/local-offer/the-hertfordshire-local-offer.aspx" TargetMode="External"/><Relationship Id="rId4" Type="http://schemas.openxmlformats.org/officeDocument/2006/relationships/image" Target="../media/image195.png"/></Relationships>
</file>

<file path=ppt/slides/_rels/slide22.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image" Target="../media/image196.png"/><Relationship Id="rId1" Type="http://schemas.openxmlformats.org/officeDocument/2006/relationships/slideLayout" Target="../slideLayouts/slideLayout2.xml"/><Relationship Id="rId4" Type="http://schemas.openxmlformats.org/officeDocument/2006/relationships/image" Target="../media/image198.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6476" y="2073794"/>
            <a:ext cx="12192000" cy="4773930"/>
          </a:xfrm>
          <a:custGeom>
            <a:avLst/>
            <a:gdLst/>
            <a:ahLst/>
            <a:cxnLst/>
            <a:rect l="l" t="t" r="r" b="b"/>
            <a:pathLst>
              <a:path w="12192000" h="4773930">
                <a:moveTo>
                  <a:pt x="0" y="4773929"/>
                </a:moveTo>
                <a:lnTo>
                  <a:pt x="12192000" y="4773929"/>
                </a:lnTo>
                <a:lnTo>
                  <a:pt x="12192000" y="0"/>
                </a:lnTo>
                <a:lnTo>
                  <a:pt x="0" y="0"/>
                </a:lnTo>
                <a:lnTo>
                  <a:pt x="0" y="4773929"/>
                </a:lnTo>
                <a:close/>
              </a:path>
            </a:pathLst>
          </a:custGeom>
          <a:solidFill>
            <a:srgbClr val="043C66"/>
          </a:solidFill>
        </p:spPr>
        <p:txBody>
          <a:bodyPr wrap="square" lIns="0" tIns="0" rIns="0" bIns="0" rtlCol="0"/>
          <a:lstStyle/>
          <a:p>
            <a:endParaRPr/>
          </a:p>
        </p:txBody>
      </p:sp>
      <p:sp>
        <p:nvSpPr>
          <p:cNvPr id="3" name="object 3"/>
          <p:cNvSpPr/>
          <p:nvPr/>
        </p:nvSpPr>
        <p:spPr>
          <a:xfrm>
            <a:off x="0" y="0"/>
            <a:ext cx="12192000" cy="323215"/>
          </a:xfrm>
          <a:custGeom>
            <a:avLst/>
            <a:gdLst/>
            <a:ahLst/>
            <a:cxnLst/>
            <a:rect l="l" t="t" r="r" b="b"/>
            <a:pathLst>
              <a:path w="12192000" h="323215">
                <a:moveTo>
                  <a:pt x="0" y="322707"/>
                </a:moveTo>
                <a:lnTo>
                  <a:pt x="12192000" y="322707"/>
                </a:lnTo>
                <a:lnTo>
                  <a:pt x="12192000" y="0"/>
                </a:lnTo>
                <a:lnTo>
                  <a:pt x="0" y="0"/>
                </a:lnTo>
                <a:lnTo>
                  <a:pt x="0" y="322707"/>
                </a:lnTo>
                <a:close/>
              </a:path>
            </a:pathLst>
          </a:custGeom>
          <a:solidFill>
            <a:srgbClr val="043C66"/>
          </a:solidFill>
        </p:spPr>
        <p:txBody>
          <a:bodyPr wrap="square" lIns="0" tIns="0" rIns="0" bIns="0" rtlCol="0"/>
          <a:lstStyle/>
          <a:p>
            <a:endParaRPr/>
          </a:p>
        </p:txBody>
      </p:sp>
      <p:sp>
        <p:nvSpPr>
          <p:cNvPr id="8" name="object 8" descr="$PPTXTitle"/>
          <p:cNvSpPr txBox="1">
            <a:spLocks noGrp="1"/>
          </p:cNvSpPr>
          <p:nvPr>
            <p:ph type="title"/>
          </p:nvPr>
        </p:nvSpPr>
        <p:spPr>
          <a:xfrm>
            <a:off x="2209800" y="2757945"/>
            <a:ext cx="6400800" cy="885499"/>
          </a:xfrm>
          <a:prstGeom prst="rect">
            <a:avLst/>
          </a:prstGeom>
        </p:spPr>
        <p:txBody>
          <a:bodyPr vert="horz" wrap="square" lIns="0" tIns="64135" rIns="0" bIns="0" rtlCol="0">
            <a:spAutoFit/>
          </a:bodyPr>
          <a:lstStyle/>
          <a:p>
            <a:pPr marL="12700" marR="5080" indent="1408430" algn="ctr">
              <a:lnSpc>
                <a:spcPts val="3240"/>
              </a:lnSpc>
              <a:spcBef>
                <a:spcPts val="505"/>
              </a:spcBef>
            </a:pPr>
            <a:r>
              <a:rPr sz="3000" spc="-20" dirty="0">
                <a:solidFill>
                  <a:srgbClr val="FFFFFF"/>
                </a:solidFill>
                <a:latin typeface="Calibri"/>
                <a:cs typeface="Calibri"/>
              </a:rPr>
              <a:t>SEND INFORMATION</a:t>
            </a:r>
            <a:r>
              <a:rPr sz="3000" spc="-90" dirty="0">
                <a:solidFill>
                  <a:srgbClr val="FFFFFF"/>
                </a:solidFill>
                <a:latin typeface="Calibri"/>
                <a:cs typeface="Calibri"/>
              </a:rPr>
              <a:t> </a:t>
            </a:r>
            <a:r>
              <a:rPr sz="3000" spc="-10" dirty="0">
                <a:solidFill>
                  <a:srgbClr val="FFFFFF"/>
                </a:solidFill>
                <a:latin typeface="Calibri"/>
                <a:cs typeface="Calibri"/>
              </a:rPr>
              <a:t>REPORT</a:t>
            </a:r>
            <a:endParaRPr sz="3000" dirty="0">
              <a:latin typeface="Calibri"/>
              <a:cs typeface="Calibri"/>
            </a:endParaRPr>
          </a:p>
          <a:p>
            <a:pPr marL="683260" algn="ctr">
              <a:lnSpc>
                <a:spcPts val="3190"/>
              </a:lnSpc>
            </a:pPr>
            <a:r>
              <a:rPr lang="en-GB" sz="3000" spc="-20" dirty="0">
                <a:solidFill>
                  <a:srgbClr val="FFFFFF"/>
                </a:solidFill>
                <a:latin typeface="Calibri"/>
                <a:cs typeface="Calibri"/>
              </a:rPr>
              <a:t>       SEPTEMBER 2026-2027</a:t>
            </a:r>
            <a:endParaRPr sz="3000" dirty="0">
              <a:latin typeface="Calibri"/>
              <a:cs typeface="Calibri"/>
            </a:endParaRPr>
          </a:p>
        </p:txBody>
      </p:sp>
      <p:pic>
        <p:nvPicPr>
          <p:cNvPr id="9" name="object 9"/>
          <p:cNvPicPr/>
          <p:nvPr/>
        </p:nvPicPr>
        <p:blipFill>
          <a:blip r:embed="rId2" cstate="print"/>
          <a:stretch>
            <a:fillRect/>
          </a:stretch>
        </p:blipFill>
        <p:spPr>
          <a:xfrm>
            <a:off x="1854707" y="5411723"/>
            <a:ext cx="8495538" cy="407682"/>
          </a:xfrm>
          <a:prstGeom prst="rect">
            <a:avLst/>
          </a:prstGeom>
        </p:spPr>
      </p:pic>
      <p:sp>
        <p:nvSpPr>
          <p:cNvPr id="10" name="object 10"/>
          <p:cNvSpPr txBox="1"/>
          <p:nvPr/>
        </p:nvSpPr>
        <p:spPr>
          <a:xfrm>
            <a:off x="1958720" y="5450840"/>
            <a:ext cx="8270875" cy="239395"/>
          </a:xfrm>
          <a:prstGeom prst="rect">
            <a:avLst/>
          </a:prstGeom>
        </p:spPr>
        <p:txBody>
          <a:bodyPr vert="horz" wrap="square" lIns="0" tIns="12700" rIns="0" bIns="0" rtlCol="0">
            <a:spAutoFit/>
          </a:bodyPr>
          <a:lstStyle/>
          <a:p>
            <a:pPr marL="12700">
              <a:lnSpc>
                <a:spcPct val="100000"/>
              </a:lnSpc>
              <a:spcBef>
                <a:spcPts val="100"/>
              </a:spcBef>
            </a:pPr>
            <a:r>
              <a:rPr sz="1400" dirty="0">
                <a:solidFill>
                  <a:srgbClr val="FFFFFF"/>
                </a:solidFill>
                <a:latin typeface="Calibri"/>
                <a:cs typeface="Calibri"/>
              </a:rPr>
              <a:t>SEN</a:t>
            </a:r>
            <a:r>
              <a:rPr sz="1400" spc="-55" dirty="0">
                <a:solidFill>
                  <a:srgbClr val="FFFFFF"/>
                </a:solidFill>
                <a:latin typeface="Calibri"/>
                <a:cs typeface="Calibri"/>
              </a:rPr>
              <a:t> </a:t>
            </a:r>
            <a:r>
              <a:rPr sz="1400" spc="-10" dirty="0">
                <a:solidFill>
                  <a:srgbClr val="FFFFFF"/>
                </a:solidFill>
                <a:latin typeface="Calibri"/>
                <a:cs typeface="Calibri"/>
              </a:rPr>
              <a:t>Information</a:t>
            </a:r>
            <a:r>
              <a:rPr sz="1400" spc="-40" dirty="0">
                <a:solidFill>
                  <a:srgbClr val="FFFFFF"/>
                </a:solidFill>
                <a:latin typeface="Calibri"/>
                <a:cs typeface="Calibri"/>
              </a:rPr>
              <a:t> </a:t>
            </a:r>
            <a:r>
              <a:rPr sz="1400" dirty="0">
                <a:solidFill>
                  <a:srgbClr val="FFFFFF"/>
                </a:solidFill>
                <a:latin typeface="Calibri"/>
                <a:cs typeface="Calibri"/>
              </a:rPr>
              <a:t>Report</a:t>
            </a:r>
            <a:r>
              <a:rPr sz="1400" spc="-40" dirty="0">
                <a:solidFill>
                  <a:srgbClr val="FFFFFF"/>
                </a:solidFill>
                <a:latin typeface="Calibri"/>
                <a:cs typeface="Calibri"/>
              </a:rPr>
              <a:t> </a:t>
            </a:r>
            <a:r>
              <a:rPr sz="1400" dirty="0">
                <a:solidFill>
                  <a:srgbClr val="FFFFFF"/>
                </a:solidFill>
                <a:latin typeface="Calibri"/>
                <a:cs typeface="Calibri"/>
              </a:rPr>
              <a:t>based</a:t>
            </a:r>
            <a:r>
              <a:rPr sz="1400" spc="-30" dirty="0">
                <a:solidFill>
                  <a:srgbClr val="FFFFFF"/>
                </a:solidFill>
                <a:latin typeface="Calibri"/>
                <a:cs typeface="Calibri"/>
              </a:rPr>
              <a:t> </a:t>
            </a:r>
            <a:r>
              <a:rPr sz="1400" dirty="0">
                <a:solidFill>
                  <a:srgbClr val="FFFFFF"/>
                </a:solidFill>
                <a:latin typeface="Calibri"/>
                <a:cs typeface="Calibri"/>
              </a:rPr>
              <a:t>on</a:t>
            </a:r>
            <a:r>
              <a:rPr sz="1400" spc="-35" dirty="0">
                <a:solidFill>
                  <a:srgbClr val="FFFFFF"/>
                </a:solidFill>
                <a:latin typeface="Calibri"/>
                <a:cs typeface="Calibri"/>
              </a:rPr>
              <a:t> </a:t>
            </a:r>
            <a:r>
              <a:rPr sz="1400" dirty="0">
                <a:solidFill>
                  <a:srgbClr val="FFFFFF"/>
                </a:solidFill>
                <a:latin typeface="Calibri"/>
                <a:cs typeface="Calibri"/>
              </a:rPr>
              <a:t>the</a:t>
            </a:r>
            <a:r>
              <a:rPr sz="1400" spc="-20" dirty="0">
                <a:solidFill>
                  <a:srgbClr val="FFFFFF"/>
                </a:solidFill>
                <a:latin typeface="Calibri"/>
                <a:cs typeface="Calibri"/>
              </a:rPr>
              <a:t> </a:t>
            </a:r>
            <a:r>
              <a:rPr sz="1400" dirty="0">
                <a:solidFill>
                  <a:srgbClr val="FFFFFF"/>
                </a:solidFill>
                <a:latin typeface="Calibri"/>
                <a:cs typeface="Calibri"/>
              </a:rPr>
              <a:t>model</a:t>
            </a:r>
            <a:r>
              <a:rPr sz="1400" spc="-40" dirty="0">
                <a:solidFill>
                  <a:srgbClr val="FFFFFF"/>
                </a:solidFill>
                <a:latin typeface="Calibri"/>
                <a:cs typeface="Calibri"/>
              </a:rPr>
              <a:t> </a:t>
            </a:r>
            <a:r>
              <a:rPr sz="1400" spc="-10" dirty="0">
                <a:solidFill>
                  <a:srgbClr val="FFFFFF"/>
                </a:solidFill>
                <a:latin typeface="Calibri"/>
                <a:cs typeface="Calibri"/>
              </a:rPr>
              <a:t>developed</a:t>
            </a:r>
            <a:r>
              <a:rPr sz="1400" spc="-20" dirty="0">
                <a:solidFill>
                  <a:srgbClr val="FFFFFF"/>
                </a:solidFill>
                <a:latin typeface="Calibri"/>
                <a:cs typeface="Calibri"/>
              </a:rPr>
              <a:t> </a:t>
            </a:r>
            <a:r>
              <a:rPr sz="1400" dirty="0">
                <a:solidFill>
                  <a:srgbClr val="FFFFFF"/>
                </a:solidFill>
                <a:latin typeface="Calibri"/>
                <a:cs typeface="Calibri"/>
              </a:rPr>
              <a:t>by</a:t>
            </a:r>
            <a:r>
              <a:rPr sz="1400" spc="-25" dirty="0">
                <a:solidFill>
                  <a:srgbClr val="FFFFFF"/>
                </a:solidFill>
                <a:latin typeface="Calibri"/>
                <a:cs typeface="Calibri"/>
              </a:rPr>
              <a:t> </a:t>
            </a:r>
            <a:r>
              <a:rPr sz="1400" spc="-10" dirty="0">
                <a:solidFill>
                  <a:srgbClr val="FFFFFF"/>
                </a:solidFill>
                <a:latin typeface="Calibri"/>
                <a:cs typeface="Calibri"/>
              </a:rPr>
              <a:t>representatives</a:t>
            </a:r>
            <a:r>
              <a:rPr sz="1400" dirty="0">
                <a:solidFill>
                  <a:srgbClr val="FFFFFF"/>
                </a:solidFill>
                <a:latin typeface="Calibri"/>
                <a:cs typeface="Calibri"/>
              </a:rPr>
              <a:t> from</a:t>
            </a:r>
            <a:r>
              <a:rPr sz="1400" spc="-50" dirty="0">
                <a:solidFill>
                  <a:srgbClr val="FFFFFF"/>
                </a:solidFill>
                <a:latin typeface="Calibri"/>
                <a:cs typeface="Calibri"/>
              </a:rPr>
              <a:t> </a:t>
            </a:r>
            <a:r>
              <a:rPr sz="1400" spc="-10" dirty="0">
                <a:solidFill>
                  <a:srgbClr val="FFFFFF"/>
                </a:solidFill>
                <a:latin typeface="Calibri"/>
                <a:cs typeface="Calibri"/>
              </a:rPr>
              <a:t>Hertfordshire</a:t>
            </a:r>
            <a:r>
              <a:rPr sz="1400" spc="-40" dirty="0">
                <a:solidFill>
                  <a:srgbClr val="FFFFFF"/>
                </a:solidFill>
                <a:latin typeface="Calibri"/>
                <a:cs typeface="Calibri"/>
              </a:rPr>
              <a:t> </a:t>
            </a:r>
            <a:r>
              <a:rPr sz="1400" spc="-10" dirty="0">
                <a:solidFill>
                  <a:srgbClr val="FFFFFF"/>
                </a:solidFill>
                <a:latin typeface="Calibri"/>
                <a:cs typeface="Calibri"/>
              </a:rPr>
              <a:t>parents</a:t>
            </a:r>
            <a:r>
              <a:rPr sz="1400" spc="-15" dirty="0">
                <a:solidFill>
                  <a:srgbClr val="FFFFFF"/>
                </a:solidFill>
                <a:latin typeface="Calibri"/>
                <a:cs typeface="Calibri"/>
              </a:rPr>
              <a:t> </a:t>
            </a:r>
            <a:r>
              <a:rPr sz="1400" dirty="0">
                <a:solidFill>
                  <a:srgbClr val="FFFFFF"/>
                </a:solidFill>
                <a:latin typeface="Calibri"/>
                <a:cs typeface="Calibri"/>
              </a:rPr>
              <a:t>and</a:t>
            </a:r>
            <a:r>
              <a:rPr sz="1400" spc="-30" dirty="0">
                <a:solidFill>
                  <a:srgbClr val="FFFFFF"/>
                </a:solidFill>
                <a:latin typeface="Calibri"/>
                <a:cs typeface="Calibri"/>
              </a:rPr>
              <a:t> </a:t>
            </a:r>
            <a:r>
              <a:rPr sz="1400" spc="-10" dirty="0">
                <a:solidFill>
                  <a:srgbClr val="FFFFFF"/>
                </a:solidFill>
                <a:latin typeface="Calibri"/>
                <a:cs typeface="Calibri"/>
              </a:rPr>
              <a:t>schools</a:t>
            </a:r>
            <a:endParaRPr sz="1400">
              <a:latin typeface="Calibri"/>
              <a:cs typeface="Calibri"/>
            </a:endParaRPr>
          </a:p>
        </p:txBody>
      </p:sp>
      <p:sp>
        <p:nvSpPr>
          <p:cNvPr id="11" name="object 11"/>
          <p:cNvSpPr txBox="1"/>
          <p:nvPr/>
        </p:nvSpPr>
        <p:spPr>
          <a:xfrm>
            <a:off x="3029204" y="4306218"/>
            <a:ext cx="9171940" cy="482600"/>
          </a:xfrm>
          <a:prstGeom prst="rect">
            <a:avLst/>
          </a:prstGeom>
        </p:spPr>
        <p:txBody>
          <a:bodyPr vert="horz" wrap="square" lIns="0" tIns="12700" rIns="0" bIns="0" rtlCol="0">
            <a:spAutoFit/>
          </a:bodyPr>
          <a:lstStyle/>
          <a:p>
            <a:pPr marL="12700">
              <a:lnSpc>
                <a:spcPct val="100000"/>
              </a:lnSpc>
              <a:spcBef>
                <a:spcPts val="100"/>
              </a:spcBef>
            </a:pPr>
            <a:r>
              <a:rPr sz="3000" b="1" spc="-10" dirty="0">
                <a:solidFill>
                  <a:srgbClr val="FFFFFF"/>
                </a:solidFill>
                <a:latin typeface="Rockwell"/>
                <a:cs typeface="Rockwell"/>
              </a:rPr>
              <a:t>St</a:t>
            </a:r>
            <a:r>
              <a:rPr sz="3000" b="1" spc="-235" dirty="0">
                <a:solidFill>
                  <a:srgbClr val="FFFFFF"/>
                </a:solidFill>
                <a:latin typeface="Rockwell"/>
                <a:cs typeface="Rockwell"/>
              </a:rPr>
              <a:t> </a:t>
            </a:r>
            <a:r>
              <a:rPr lang="en-GB" sz="3000" b="1" spc="-235" dirty="0">
                <a:solidFill>
                  <a:srgbClr val="FFFFFF"/>
                </a:solidFill>
                <a:latin typeface="Rockwell"/>
                <a:cs typeface="Rockwell"/>
              </a:rPr>
              <a:t>Paul’s </a:t>
            </a:r>
            <a:r>
              <a:rPr sz="3000" b="1" dirty="0">
                <a:solidFill>
                  <a:srgbClr val="FFFFFF"/>
                </a:solidFill>
                <a:latin typeface="Rockwell"/>
                <a:cs typeface="Rockwell"/>
              </a:rPr>
              <a:t>Catholic</a:t>
            </a:r>
            <a:r>
              <a:rPr sz="3000" b="1" spc="-10" dirty="0">
                <a:solidFill>
                  <a:srgbClr val="FFFFFF"/>
                </a:solidFill>
                <a:latin typeface="Rockwell"/>
                <a:cs typeface="Rockwell"/>
              </a:rPr>
              <a:t> </a:t>
            </a:r>
            <a:r>
              <a:rPr sz="3000" b="1" dirty="0">
                <a:solidFill>
                  <a:srgbClr val="FFFFFF"/>
                </a:solidFill>
                <a:latin typeface="Rockwell"/>
                <a:cs typeface="Rockwell"/>
              </a:rPr>
              <a:t>Primary</a:t>
            </a:r>
            <a:r>
              <a:rPr sz="3000" b="1" spc="10" dirty="0">
                <a:solidFill>
                  <a:srgbClr val="FFFFFF"/>
                </a:solidFill>
                <a:latin typeface="Rockwell"/>
                <a:cs typeface="Rockwell"/>
              </a:rPr>
              <a:t> </a:t>
            </a:r>
            <a:r>
              <a:rPr sz="3000" b="1" spc="-10" dirty="0">
                <a:solidFill>
                  <a:srgbClr val="FFFFFF"/>
                </a:solidFill>
                <a:latin typeface="Calibri"/>
                <a:cs typeface="Calibri"/>
              </a:rPr>
              <a:t>School</a:t>
            </a:r>
            <a:endParaRPr sz="3000" dirty="0">
              <a:latin typeface="Calibri"/>
              <a:cs typeface="Calibri"/>
            </a:endParaRPr>
          </a:p>
        </p:txBody>
      </p:sp>
      <p:grpSp>
        <p:nvGrpSpPr>
          <p:cNvPr id="12" name="object 12"/>
          <p:cNvGrpSpPr/>
          <p:nvPr/>
        </p:nvGrpSpPr>
        <p:grpSpPr>
          <a:xfrm>
            <a:off x="-1843" y="335858"/>
            <a:ext cx="12192000" cy="1780539"/>
            <a:chOff x="0" y="313181"/>
            <a:chExt cx="12192000" cy="1780539"/>
          </a:xfrm>
        </p:grpSpPr>
        <p:sp>
          <p:nvSpPr>
            <p:cNvPr id="13" name="object 13"/>
            <p:cNvSpPr/>
            <p:nvPr/>
          </p:nvSpPr>
          <p:spPr>
            <a:xfrm>
              <a:off x="0" y="322706"/>
              <a:ext cx="12192000" cy="1761489"/>
            </a:xfrm>
            <a:custGeom>
              <a:avLst/>
              <a:gdLst/>
              <a:ahLst/>
              <a:cxnLst/>
              <a:rect l="l" t="t" r="r" b="b"/>
              <a:pathLst>
                <a:path w="12192000" h="1761489">
                  <a:moveTo>
                    <a:pt x="0" y="0"/>
                  </a:moveTo>
                  <a:lnTo>
                    <a:pt x="0" y="1761362"/>
                  </a:lnTo>
                  <a:lnTo>
                    <a:pt x="12192000" y="1761362"/>
                  </a:lnTo>
                  <a:lnTo>
                    <a:pt x="12192000" y="0"/>
                  </a:lnTo>
                  <a:lnTo>
                    <a:pt x="0" y="0"/>
                  </a:lnTo>
                  <a:close/>
                </a:path>
              </a:pathLst>
            </a:custGeom>
            <a:solidFill>
              <a:srgbClr val="FFC000"/>
            </a:solidFill>
          </p:spPr>
          <p:txBody>
            <a:bodyPr wrap="square" lIns="0" tIns="0" rIns="0" bIns="0" rtlCol="0"/>
            <a:lstStyle/>
            <a:p>
              <a:endParaRPr/>
            </a:p>
          </p:txBody>
        </p:sp>
        <p:sp>
          <p:nvSpPr>
            <p:cNvPr id="14" name="object 14"/>
            <p:cNvSpPr/>
            <p:nvPr/>
          </p:nvSpPr>
          <p:spPr>
            <a:xfrm>
              <a:off x="0" y="313194"/>
              <a:ext cx="12192000" cy="1780539"/>
            </a:xfrm>
            <a:custGeom>
              <a:avLst/>
              <a:gdLst/>
              <a:ahLst/>
              <a:cxnLst/>
              <a:rect l="l" t="t" r="r" b="b"/>
              <a:pathLst>
                <a:path w="12192000" h="1780539">
                  <a:moveTo>
                    <a:pt x="12192000" y="1761350"/>
                  </a:moveTo>
                  <a:lnTo>
                    <a:pt x="0" y="1761350"/>
                  </a:lnTo>
                  <a:lnTo>
                    <a:pt x="0" y="1780400"/>
                  </a:lnTo>
                  <a:lnTo>
                    <a:pt x="12192000" y="1780400"/>
                  </a:lnTo>
                  <a:lnTo>
                    <a:pt x="12192000" y="1761350"/>
                  </a:lnTo>
                  <a:close/>
                </a:path>
                <a:path w="12192000" h="1780539">
                  <a:moveTo>
                    <a:pt x="12192000" y="0"/>
                  </a:moveTo>
                  <a:lnTo>
                    <a:pt x="0" y="0"/>
                  </a:lnTo>
                  <a:lnTo>
                    <a:pt x="0" y="19050"/>
                  </a:lnTo>
                  <a:lnTo>
                    <a:pt x="12192000" y="19050"/>
                  </a:lnTo>
                  <a:lnTo>
                    <a:pt x="12192000" y="0"/>
                  </a:lnTo>
                  <a:close/>
                </a:path>
              </a:pathLst>
            </a:custGeom>
            <a:solidFill>
              <a:srgbClr val="405217"/>
            </a:solidFill>
          </p:spPr>
          <p:txBody>
            <a:bodyPr wrap="square" lIns="0" tIns="0" rIns="0" bIns="0" rtlCol="0"/>
            <a:lstStyle/>
            <a:p>
              <a:endParaRPr/>
            </a:p>
          </p:txBody>
        </p:sp>
        <p:pic>
          <p:nvPicPr>
            <p:cNvPr id="15" name="object 15"/>
            <p:cNvPicPr/>
            <p:nvPr/>
          </p:nvPicPr>
          <p:blipFill>
            <a:blip r:embed="rId3" cstate="print"/>
            <a:stretch>
              <a:fillRect/>
            </a:stretch>
          </p:blipFill>
          <p:spPr>
            <a:xfrm>
              <a:off x="9411969" y="426846"/>
              <a:ext cx="2300985" cy="1553210"/>
            </a:xfrm>
            <a:prstGeom prst="rect">
              <a:avLst/>
            </a:prstGeom>
          </p:spPr>
        </p:pic>
        <p:pic>
          <p:nvPicPr>
            <p:cNvPr id="16" name="object 16"/>
            <p:cNvPicPr/>
            <p:nvPr/>
          </p:nvPicPr>
          <p:blipFill>
            <a:blip r:embed="rId4" cstate="print"/>
            <a:stretch>
              <a:fillRect/>
            </a:stretch>
          </p:blipFill>
          <p:spPr>
            <a:xfrm>
              <a:off x="312712" y="362711"/>
              <a:ext cx="1553210" cy="1553210"/>
            </a:xfrm>
            <a:prstGeom prst="rect">
              <a:avLst/>
            </a:prstGeom>
          </p:spPr>
        </p:pic>
      </p:grpSp>
      <p:pic>
        <p:nvPicPr>
          <p:cNvPr id="18" name="Picture 17">
            <a:extLst>
              <a:ext uri="{FF2B5EF4-FFF2-40B4-BE49-F238E27FC236}">
                <a16:creationId xmlns:a16="http://schemas.microsoft.com/office/drawing/2014/main" id="{5F22E291-167A-B756-6C40-E2E9A42BF184}"/>
              </a:ext>
            </a:extLst>
          </p:cNvPr>
          <p:cNvPicPr>
            <a:picLocks noChangeAspect="1"/>
          </p:cNvPicPr>
          <p:nvPr/>
        </p:nvPicPr>
        <p:blipFill>
          <a:blip r:embed="rId5"/>
          <a:stretch>
            <a:fillRect/>
          </a:stretch>
        </p:blipFill>
        <p:spPr>
          <a:xfrm>
            <a:off x="309026" y="363220"/>
            <a:ext cx="1575378" cy="157537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110996" y="155447"/>
            <a:ext cx="3856482" cy="968501"/>
          </a:xfrm>
          <a:prstGeom prst="rect">
            <a:avLst/>
          </a:prstGeom>
        </p:spPr>
      </p:pic>
      <p:sp>
        <p:nvSpPr>
          <p:cNvPr id="3" name="object 3" descr="$PPTXTitle"/>
          <p:cNvSpPr txBox="1">
            <a:spLocks noGrp="1"/>
          </p:cNvSpPr>
          <p:nvPr>
            <p:ph type="title"/>
          </p:nvPr>
        </p:nvSpPr>
        <p:spPr>
          <a:xfrm>
            <a:off x="1363472" y="262839"/>
            <a:ext cx="3306445" cy="543560"/>
          </a:xfrm>
          <a:prstGeom prst="rect">
            <a:avLst/>
          </a:prstGeom>
        </p:spPr>
        <p:txBody>
          <a:bodyPr vert="horz" wrap="square" lIns="0" tIns="12065" rIns="0" bIns="0" rtlCol="0">
            <a:spAutoFit/>
          </a:bodyPr>
          <a:lstStyle/>
          <a:p>
            <a:pPr marL="12700">
              <a:lnSpc>
                <a:spcPct val="100000"/>
              </a:lnSpc>
              <a:spcBef>
                <a:spcPts val="95"/>
              </a:spcBef>
            </a:pPr>
            <a:r>
              <a:rPr sz="3400" spc="305" dirty="0"/>
              <a:t>BACKGROUND</a:t>
            </a:r>
            <a:endParaRPr sz="3400"/>
          </a:p>
        </p:txBody>
      </p:sp>
      <p:sp>
        <p:nvSpPr>
          <p:cNvPr id="8" name="object 8"/>
          <p:cNvSpPr txBox="1"/>
          <p:nvPr/>
        </p:nvSpPr>
        <p:spPr>
          <a:xfrm>
            <a:off x="915797" y="1326792"/>
            <a:ext cx="5834380" cy="441275"/>
          </a:xfrm>
          <a:prstGeom prst="rect">
            <a:avLst/>
          </a:prstGeom>
        </p:spPr>
        <p:txBody>
          <a:bodyPr vert="horz" wrap="square" lIns="0" tIns="12700" rIns="0" bIns="0" rtlCol="0">
            <a:spAutoFit/>
          </a:bodyPr>
          <a:lstStyle/>
          <a:p>
            <a:pPr marL="241300" marR="5080" indent="-228600">
              <a:lnSpc>
                <a:spcPct val="120000"/>
              </a:lnSpc>
              <a:spcBef>
                <a:spcPts val="100"/>
              </a:spcBef>
              <a:buFont typeface="Arial"/>
              <a:buChar char="•"/>
              <a:tabLst>
                <a:tab pos="241300" algn="l"/>
              </a:tabLst>
            </a:pPr>
            <a:r>
              <a:rPr sz="1200" dirty="0">
                <a:solidFill>
                  <a:schemeClr val="tx1"/>
                </a:solidFill>
                <a:latin typeface="Calibri"/>
                <a:cs typeface="Calibri"/>
              </a:rPr>
              <a:t>Our</a:t>
            </a:r>
            <a:r>
              <a:rPr sz="1200" spc="-20" dirty="0">
                <a:solidFill>
                  <a:schemeClr val="tx1"/>
                </a:solidFill>
                <a:latin typeface="Calibri"/>
                <a:cs typeface="Calibri"/>
              </a:rPr>
              <a:t> </a:t>
            </a:r>
            <a:r>
              <a:rPr sz="1200" dirty="0">
                <a:solidFill>
                  <a:schemeClr val="tx1"/>
                </a:solidFill>
                <a:latin typeface="Calibri"/>
                <a:cs typeface="Calibri"/>
              </a:rPr>
              <a:t>SEN</a:t>
            </a:r>
            <a:r>
              <a:rPr sz="1200" spc="-5" dirty="0">
                <a:solidFill>
                  <a:schemeClr val="tx1"/>
                </a:solidFill>
                <a:latin typeface="Calibri"/>
                <a:cs typeface="Calibri"/>
              </a:rPr>
              <a:t> </a:t>
            </a:r>
            <a:r>
              <a:rPr sz="1200" spc="-10" dirty="0">
                <a:solidFill>
                  <a:schemeClr val="tx1"/>
                </a:solidFill>
                <a:latin typeface="Calibri"/>
                <a:cs typeface="Calibri"/>
              </a:rPr>
              <a:t>information</a:t>
            </a:r>
            <a:r>
              <a:rPr sz="1200" spc="-30" dirty="0">
                <a:solidFill>
                  <a:schemeClr val="tx1"/>
                </a:solidFill>
                <a:latin typeface="Calibri"/>
                <a:cs typeface="Calibri"/>
              </a:rPr>
              <a:t> </a:t>
            </a:r>
            <a:r>
              <a:rPr sz="1200" dirty="0">
                <a:solidFill>
                  <a:schemeClr val="tx1"/>
                </a:solidFill>
                <a:latin typeface="Calibri"/>
                <a:cs typeface="Calibri"/>
              </a:rPr>
              <a:t>report</a:t>
            </a:r>
            <a:r>
              <a:rPr sz="1200" spc="-35" dirty="0">
                <a:solidFill>
                  <a:schemeClr val="tx1"/>
                </a:solidFill>
                <a:latin typeface="Calibri"/>
                <a:cs typeface="Calibri"/>
              </a:rPr>
              <a:t> </a:t>
            </a:r>
            <a:r>
              <a:rPr sz="1200" dirty="0">
                <a:solidFill>
                  <a:schemeClr val="tx1"/>
                </a:solidFill>
                <a:latin typeface="Calibri"/>
                <a:cs typeface="Calibri"/>
              </a:rPr>
              <a:t>should</a:t>
            </a:r>
            <a:r>
              <a:rPr sz="1200" spc="-25" dirty="0">
                <a:solidFill>
                  <a:schemeClr val="tx1"/>
                </a:solidFill>
                <a:latin typeface="Calibri"/>
                <a:cs typeface="Calibri"/>
              </a:rPr>
              <a:t> </a:t>
            </a:r>
            <a:r>
              <a:rPr sz="1200" dirty="0">
                <a:solidFill>
                  <a:schemeClr val="tx1"/>
                </a:solidFill>
                <a:latin typeface="Calibri"/>
                <a:cs typeface="Calibri"/>
              </a:rPr>
              <a:t>be</a:t>
            </a:r>
            <a:r>
              <a:rPr sz="1200" spc="-10" dirty="0">
                <a:solidFill>
                  <a:schemeClr val="tx1"/>
                </a:solidFill>
                <a:latin typeface="Calibri"/>
                <a:cs typeface="Calibri"/>
              </a:rPr>
              <a:t> </a:t>
            </a:r>
            <a:r>
              <a:rPr sz="1200" dirty="0">
                <a:solidFill>
                  <a:schemeClr val="tx1"/>
                </a:solidFill>
                <a:latin typeface="Calibri"/>
                <a:cs typeface="Calibri"/>
              </a:rPr>
              <a:t>read</a:t>
            </a:r>
            <a:r>
              <a:rPr sz="1200" spc="-20" dirty="0">
                <a:solidFill>
                  <a:schemeClr val="tx1"/>
                </a:solidFill>
                <a:latin typeface="Calibri"/>
                <a:cs typeface="Calibri"/>
              </a:rPr>
              <a:t> </a:t>
            </a:r>
            <a:r>
              <a:rPr sz="1200" dirty="0">
                <a:solidFill>
                  <a:schemeClr val="tx1"/>
                </a:solidFill>
                <a:latin typeface="Calibri"/>
                <a:cs typeface="Calibri"/>
              </a:rPr>
              <a:t>in</a:t>
            </a:r>
            <a:r>
              <a:rPr sz="1200" spc="-10" dirty="0">
                <a:solidFill>
                  <a:schemeClr val="tx1"/>
                </a:solidFill>
                <a:latin typeface="Calibri"/>
                <a:cs typeface="Calibri"/>
              </a:rPr>
              <a:t> conjunction</a:t>
            </a:r>
            <a:r>
              <a:rPr sz="1200" spc="-30" dirty="0">
                <a:solidFill>
                  <a:schemeClr val="tx1"/>
                </a:solidFill>
                <a:latin typeface="Calibri"/>
                <a:cs typeface="Calibri"/>
              </a:rPr>
              <a:t> </a:t>
            </a:r>
            <a:r>
              <a:rPr sz="1200" dirty="0">
                <a:solidFill>
                  <a:schemeClr val="tx1"/>
                </a:solidFill>
                <a:latin typeface="Calibri"/>
                <a:cs typeface="Calibri"/>
              </a:rPr>
              <a:t>with</a:t>
            </a:r>
            <a:r>
              <a:rPr sz="1200" spc="-15" dirty="0">
                <a:solidFill>
                  <a:schemeClr val="tx1"/>
                </a:solidFill>
                <a:latin typeface="Calibri"/>
                <a:cs typeface="Calibri"/>
              </a:rPr>
              <a:t> </a:t>
            </a:r>
            <a:r>
              <a:rPr sz="1200" dirty="0">
                <a:solidFill>
                  <a:schemeClr val="tx1"/>
                </a:solidFill>
                <a:latin typeface="Calibri"/>
                <a:cs typeface="Calibri"/>
              </a:rPr>
              <a:t>the</a:t>
            </a:r>
            <a:r>
              <a:rPr sz="1200" spc="-25" dirty="0">
                <a:solidFill>
                  <a:schemeClr val="tx1"/>
                </a:solidFill>
                <a:latin typeface="Calibri"/>
                <a:cs typeface="Calibri"/>
              </a:rPr>
              <a:t> </a:t>
            </a:r>
            <a:r>
              <a:rPr sz="1200" dirty="0">
                <a:solidFill>
                  <a:schemeClr val="tx1"/>
                </a:solidFill>
                <a:latin typeface="Calibri"/>
                <a:cs typeface="Calibri"/>
              </a:rPr>
              <a:t>Policy</a:t>
            </a:r>
            <a:r>
              <a:rPr sz="1200" spc="5" dirty="0">
                <a:solidFill>
                  <a:schemeClr val="tx1"/>
                </a:solidFill>
                <a:latin typeface="Calibri"/>
                <a:cs typeface="Calibri"/>
              </a:rPr>
              <a:t> </a:t>
            </a:r>
            <a:r>
              <a:rPr sz="1200" dirty="0">
                <a:solidFill>
                  <a:schemeClr val="tx1"/>
                </a:solidFill>
                <a:latin typeface="Calibri"/>
                <a:cs typeface="Calibri"/>
              </a:rPr>
              <a:t>for</a:t>
            </a:r>
            <a:r>
              <a:rPr sz="1200" spc="-25" dirty="0">
                <a:solidFill>
                  <a:schemeClr val="tx1"/>
                </a:solidFill>
                <a:latin typeface="Calibri"/>
                <a:cs typeface="Calibri"/>
              </a:rPr>
              <a:t> </a:t>
            </a:r>
            <a:r>
              <a:rPr sz="1200" dirty="0">
                <a:solidFill>
                  <a:schemeClr val="tx1"/>
                </a:solidFill>
                <a:latin typeface="Calibri"/>
                <a:cs typeface="Calibri"/>
              </a:rPr>
              <a:t>SEN </a:t>
            </a:r>
            <a:r>
              <a:rPr sz="1200" spc="-10" dirty="0">
                <a:solidFill>
                  <a:schemeClr val="tx1"/>
                </a:solidFill>
                <a:latin typeface="Calibri"/>
                <a:cs typeface="Calibri"/>
              </a:rPr>
              <a:t>available </a:t>
            </a:r>
            <a:r>
              <a:rPr sz="1200" dirty="0">
                <a:solidFill>
                  <a:schemeClr val="tx1"/>
                </a:solidFill>
                <a:latin typeface="Calibri"/>
                <a:cs typeface="Calibri"/>
              </a:rPr>
              <a:t>on</a:t>
            </a:r>
            <a:r>
              <a:rPr sz="1200" spc="-20" dirty="0">
                <a:solidFill>
                  <a:schemeClr val="tx1"/>
                </a:solidFill>
                <a:latin typeface="Calibri"/>
                <a:cs typeface="Calibri"/>
              </a:rPr>
              <a:t> </a:t>
            </a:r>
            <a:r>
              <a:rPr sz="1200" dirty="0">
                <a:solidFill>
                  <a:schemeClr val="tx1"/>
                </a:solidFill>
                <a:latin typeface="Calibri"/>
                <a:cs typeface="Calibri"/>
              </a:rPr>
              <a:t>the</a:t>
            </a:r>
            <a:r>
              <a:rPr sz="1200" spc="-40" dirty="0">
                <a:solidFill>
                  <a:schemeClr val="tx1"/>
                </a:solidFill>
                <a:latin typeface="Calibri"/>
                <a:cs typeface="Calibri"/>
              </a:rPr>
              <a:t> </a:t>
            </a:r>
            <a:r>
              <a:rPr sz="1200" dirty="0">
                <a:solidFill>
                  <a:schemeClr val="tx1"/>
                </a:solidFill>
                <a:latin typeface="Calibri"/>
                <a:cs typeface="Calibri"/>
              </a:rPr>
              <a:t>school</a:t>
            </a:r>
            <a:r>
              <a:rPr sz="1200" spc="-5" dirty="0">
                <a:solidFill>
                  <a:schemeClr val="tx1"/>
                </a:solidFill>
                <a:latin typeface="Calibri"/>
                <a:cs typeface="Calibri"/>
              </a:rPr>
              <a:t> </a:t>
            </a:r>
            <a:r>
              <a:rPr sz="1200" dirty="0">
                <a:solidFill>
                  <a:schemeClr val="tx1"/>
                </a:solidFill>
                <a:latin typeface="Calibri"/>
                <a:cs typeface="Calibri"/>
              </a:rPr>
              <a:t>website</a:t>
            </a:r>
            <a:r>
              <a:rPr sz="1200" spc="-25" dirty="0">
                <a:solidFill>
                  <a:schemeClr val="tx1"/>
                </a:solidFill>
                <a:latin typeface="Calibri"/>
                <a:cs typeface="Calibri"/>
              </a:rPr>
              <a:t> </a:t>
            </a:r>
            <a:r>
              <a:rPr sz="1200" dirty="0">
                <a:solidFill>
                  <a:schemeClr val="tx1"/>
                </a:solidFill>
                <a:latin typeface="Calibri"/>
                <a:cs typeface="Calibri"/>
              </a:rPr>
              <a:t>and</a:t>
            </a:r>
            <a:r>
              <a:rPr sz="1200" spc="-30" dirty="0">
                <a:solidFill>
                  <a:schemeClr val="tx1"/>
                </a:solidFill>
                <a:latin typeface="Calibri"/>
                <a:cs typeface="Calibri"/>
              </a:rPr>
              <a:t> </a:t>
            </a:r>
            <a:r>
              <a:rPr sz="1200" dirty="0">
                <a:solidFill>
                  <a:schemeClr val="tx1"/>
                </a:solidFill>
                <a:latin typeface="Calibri"/>
                <a:cs typeface="Calibri"/>
              </a:rPr>
              <a:t>the</a:t>
            </a:r>
            <a:r>
              <a:rPr sz="1200" spc="-25" dirty="0">
                <a:solidFill>
                  <a:schemeClr val="tx1"/>
                </a:solidFill>
                <a:latin typeface="Calibri"/>
                <a:cs typeface="Calibri"/>
              </a:rPr>
              <a:t> </a:t>
            </a:r>
            <a:r>
              <a:rPr sz="1200" dirty="0">
                <a:solidFill>
                  <a:schemeClr val="tx1"/>
                </a:solidFill>
                <a:latin typeface="Calibri"/>
                <a:cs typeface="Calibri"/>
              </a:rPr>
              <a:t>DFE:</a:t>
            </a:r>
            <a:r>
              <a:rPr sz="1200" spc="-25" dirty="0">
                <a:solidFill>
                  <a:schemeClr val="tx1"/>
                </a:solidFill>
                <a:latin typeface="Calibri"/>
                <a:cs typeface="Calibri"/>
              </a:rPr>
              <a:t> </a:t>
            </a:r>
            <a:r>
              <a:rPr sz="1200" dirty="0">
                <a:solidFill>
                  <a:schemeClr val="tx1"/>
                </a:solidFill>
                <a:latin typeface="Calibri"/>
                <a:cs typeface="Calibri"/>
              </a:rPr>
              <a:t>SEN</a:t>
            </a:r>
            <a:r>
              <a:rPr sz="1200" spc="-20" dirty="0">
                <a:solidFill>
                  <a:schemeClr val="tx1"/>
                </a:solidFill>
                <a:latin typeface="Calibri"/>
                <a:cs typeface="Calibri"/>
              </a:rPr>
              <a:t> </a:t>
            </a:r>
            <a:r>
              <a:rPr sz="1200" dirty="0">
                <a:solidFill>
                  <a:schemeClr val="tx1"/>
                </a:solidFill>
                <a:latin typeface="Calibri"/>
                <a:cs typeface="Calibri"/>
              </a:rPr>
              <a:t>Code</a:t>
            </a:r>
            <a:r>
              <a:rPr sz="1200" spc="-20" dirty="0">
                <a:solidFill>
                  <a:schemeClr val="tx1"/>
                </a:solidFill>
                <a:latin typeface="Calibri"/>
                <a:cs typeface="Calibri"/>
              </a:rPr>
              <a:t> </a:t>
            </a:r>
            <a:r>
              <a:rPr sz="1200" dirty="0">
                <a:solidFill>
                  <a:schemeClr val="tx1"/>
                </a:solidFill>
                <a:latin typeface="Calibri"/>
                <a:cs typeface="Calibri"/>
              </a:rPr>
              <a:t>of</a:t>
            </a:r>
            <a:r>
              <a:rPr sz="1200" spc="-10" dirty="0">
                <a:solidFill>
                  <a:schemeClr val="tx1"/>
                </a:solidFill>
                <a:latin typeface="Calibri"/>
                <a:cs typeface="Calibri"/>
              </a:rPr>
              <a:t> </a:t>
            </a:r>
            <a:r>
              <a:rPr sz="1200" dirty="0">
                <a:solidFill>
                  <a:schemeClr val="tx1"/>
                </a:solidFill>
                <a:latin typeface="Calibri"/>
                <a:cs typeface="Calibri"/>
              </a:rPr>
              <a:t>Practice</a:t>
            </a:r>
            <a:r>
              <a:rPr sz="1200" spc="-25" dirty="0">
                <a:solidFill>
                  <a:schemeClr val="tx1"/>
                </a:solidFill>
                <a:latin typeface="Calibri"/>
                <a:cs typeface="Calibri"/>
              </a:rPr>
              <a:t> </a:t>
            </a:r>
            <a:r>
              <a:rPr sz="1200" dirty="0">
                <a:solidFill>
                  <a:schemeClr val="tx1"/>
                </a:solidFill>
                <a:latin typeface="Calibri"/>
                <a:cs typeface="Calibri"/>
              </a:rPr>
              <a:t>2015 (link</a:t>
            </a:r>
            <a:r>
              <a:rPr sz="1200" spc="-35" dirty="0">
                <a:solidFill>
                  <a:schemeClr val="tx1"/>
                </a:solidFill>
                <a:latin typeface="Calibri"/>
                <a:cs typeface="Calibri"/>
              </a:rPr>
              <a:t> </a:t>
            </a:r>
            <a:r>
              <a:rPr sz="1200" dirty="0">
                <a:solidFill>
                  <a:schemeClr val="tx1"/>
                </a:solidFill>
                <a:latin typeface="Calibri"/>
                <a:cs typeface="Calibri"/>
              </a:rPr>
              <a:t>on</a:t>
            </a:r>
            <a:r>
              <a:rPr sz="1200" spc="-10" dirty="0">
                <a:solidFill>
                  <a:schemeClr val="tx1"/>
                </a:solidFill>
                <a:latin typeface="Calibri"/>
                <a:cs typeface="Calibri"/>
              </a:rPr>
              <a:t> </a:t>
            </a:r>
            <a:r>
              <a:rPr sz="1200" dirty="0">
                <a:solidFill>
                  <a:schemeClr val="tx1"/>
                </a:solidFill>
                <a:latin typeface="Calibri"/>
                <a:cs typeface="Calibri"/>
              </a:rPr>
              <a:t>school</a:t>
            </a:r>
            <a:r>
              <a:rPr sz="1200" spc="-20" dirty="0">
                <a:solidFill>
                  <a:schemeClr val="tx1"/>
                </a:solidFill>
                <a:latin typeface="Calibri"/>
                <a:cs typeface="Calibri"/>
              </a:rPr>
              <a:t> </a:t>
            </a:r>
            <a:r>
              <a:rPr sz="1200" spc="-10" dirty="0">
                <a:solidFill>
                  <a:schemeClr val="tx1"/>
                </a:solidFill>
                <a:latin typeface="Calibri"/>
                <a:cs typeface="Calibri"/>
              </a:rPr>
              <a:t>website)</a:t>
            </a:r>
            <a:endParaRPr sz="1200" dirty="0">
              <a:solidFill>
                <a:schemeClr val="tx1"/>
              </a:solidFill>
              <a:latin typeface="Calibri"/>
              <a:cs typeface="Calibri"/>
            </a:endParaRPr>
          </a:p>
        </p:txBody>
      </p:sp>
      <p:sp>
        <p:nvSpPr>
          <p:cNvPr id="27" name="object 27"/>
          <p:cNvSpPr txBox="1"/>
          <p:nvPr/>
        </p:nvSpPr>
        <p:spPr>
          <a:xfrm>
            <a:off x="885455" y="1873998"/>
            <a:ext cx="5866765" cy="1824474"/>
          </a:xfrm>
          <a:prstGeom prst="rect">
            <a:avLst/>
          </a:prstGeom>
        </p:spPr>
        <p:txBody>
          <a:bodyPr vert="horz" wrap="square" lIns="0" tIns="12065" rIns="0" bIns="0" rtlCol="0">
            <a:spAutoFit/>
          </a:bodyPr>
          <a:lstStyle/>
          <a:p>
            <a:pPr marL="241300" marR="84455" indent="-228600">
              <a:lnSpc>
                <a:spcPct val="120100"/>
              </a:lnSpc>
              <a:spcBef>
                <a:spcPts val="95"/>
              </a:spcBef>
              <a:buFont typeface="Arial"/>
              <a:buChar char="•"/>
              <a:tabLst>
                <a:tab pos="241300" algn="l"/>
              </a:tabLst>
            </a:pPr>
            <a:r>
              <a:rPr sz="1200" dirty="0">
                <a:solidFill>
                  <a:schemeClr val="tx1"/>
                </a:solidFill>
                <a:latin typeface="Calibri"/>
                <a:cs typeface="Calibri"/>
              </a:rPr>
              <a:t>We</a:t>
            </a:r>
            <a:r>
              <a:rPr sz="1200" spc="-5" dirty="0">
                <a:solidFill>
                  <a:schemeClr val="tx1"/>
                </a:solidFill>
                <a:latin typeface="Calibri"/>
                <a:cs typeface="Calibri"/>
              </a:rPr>
              <a:t> </a:t>
            </a:r>
            <a:r>
              <a:rPr sz="1200" dirty="0">
                <a:solidFill>
                  <a:schemeClr val="tx1"/>
                </a:solidFill>
                <a:latin typeface="Calibri"/>
                <a:cs typeface="Calibri"/>
              </a:rPr>
              <a:t>are</a:t>
            </a:r>
            <a:r>
              <a:rPr sz="1200" spc="-10" dirty="0">
                <a:solidFill>
                  <a:schemeClr val="tx1"/>
                </a:solidFill>
                <a:latin typeface="Calibri"/>
                <a:cs typeface="Calibri"/>
              </a:rPr>
              <a:t> committed</a:t>
            </a:r>
            <a:r>
              <a:rPr sz="1200" spc="-20" dirty="0">
                <a:solidFill>
                  <a:schemeClr val="tx1"/>
                </a:solidFill>
                <a:latin typeface="Calibri"/>
                <a:cs typeface="Calibri"/>
              </a:rPr>
              <a:t> </a:t>
            </a:r>
            <a:r>
              <a:rPr sz="1200" dirty="0">
                <a:solidFill>
                  <a:schemeClr val="tx1"/>
                </a:solidFill>
                <a:latin typeface="Calibri"/>
                <a:cs typeface="Calibri"/>
              </a:rPr>
              <a:t>to </a:t>
            </a:r>
            <a:r>
              <a:rPr sz="1200" spc="-10" dirty="0">
                <a:solidFill>
                  <a:schemeClr val="tx1"/>
                </a:solidFill>
                <a:latin typeface="Calibri"/>
                <a:cs typeface="Calibri"/>
              </a:rPr>
              <a:t>supporting</a:t>
            </a:r>
            <a:r>
              <a:rPr sz="1200" spc="-45" dirty="0">
                <a:solidFill>
                  <a:schemeClr val="tx1"/>
                </a:solidFill>
                <a:latin typeface="Calibri"/>
                <a:cs typeface="Calibri"/>
              </a:rPr>
              <a:t> </a:t>
            </a:r>
            <a:r>
              <a:rPr sz="1200" dirty="0">
                <a:solidFill>
                  <a:schemeClr val="tx1"/>
                </a:solidFill>
                <a:latin typeface="Calibri"/>
                <a:cs typeface="Calibri"/>
              </a:rPr>
              <a:t>families</a:t>
            </a:r>
            <a:r>
              <a:rPr sz="1200" spc="-5" dirty="0">
                <a:solidFill>
                  <a:schemeClr val="tx1"/>
                </a:solidFill>
                <a:latin typeface="Calibri"/>
                <a:cs typeface="Calibri"/>
              </a:rPr>
              <a:t> </a:t>
            </a:r>
            <a:r>
              <a:rPr sz="1200" dirty="0">
                <a:solidFill>
                  <a:schemeClr val="tx1"/>
                </a:solidFill>
                <a:latin typeface="Calibri"/>
                <a:cs typeface="Calibri"/>
              </a:rPr>
              <a:t>to</a:t>
            </a:r>
            <a:r>
              <a:rPr sz="1200" spc="5" dirty="0">
                <a:solidFill>
                  <a:schemeClr val="tx1"/>
                </a:solidFill>
                <a:latin typeface="Calibri"/>
                <a:cs typeface="Calibri"/>
              </a:rPr>
              <a:t> </a:t>
            </a:r>
            <a:r>
              <a:rPr sz="1200" dirty="0">
                <a:solidFill>
                  <a:schemeClr val="tx1"/>
                </a:solidFill>
                <a:latin typeface="Calibri"/>
                <a:cs typeface="Calibri"/>
              </a:rPr>
              <a:t>thrive</a:t>
            </a:r>
            <a:r>
              <a:rPr sz="1200" spc="-25" dirty="0">
                <a:solidFill>
                  <a:schemeClr val="tx1"/>
                </a:solidFill>
                <a:latin typeface="Calibri"/>
                <a:cs typeface="Calibri"/>
              </a:rPr>
              <a:t> </a:t>
            </a:r>
            <a:r>
              <a:rPr sz="1200" dirty="0">
                <a:solidFill>
                  <a:schemeClr val="tx1"/>
                </a:solidFill>
                <a:latin typeface="Calibri"/>
                <a:cs typeface="Calibri"/>
              </a:rPr>
              <a:t>and</a:t>
            </a:r>
            <a:r>
              <a:rPr sz="1200" spc="-20" dirty="0">
                <a:solidFill>
                  <a:schemeClr val="tx1"/>
                </a:solidFill>
                <a:latin typeface="Calibri"/>
                <a:cs typeface="Calibri"/>
              </a:rPr>
              <a:t> </a:t>
            </a:r>
            <a:r>
              <a:rPr sz="1200" dirty="0">
                <a:solidFill>
                  <a:schemeClr val="tx1"/>
                </a:solidFill>
                <a:latin typeface="Calibri"/>
                <a:cs typeface="Calibri"/>
              </a:rPr>
              <a:t>early</a:t>
            </a:r>
            <a:r>
              <a:rPr sz="1200" spc="-35" dirty="0">
                <a:solidFill>
                  <a:schemeClr val="tx1"/>
                </a:solidFill>
                <a:latin typeface="Calibri"/>
                <a:cs typeface="Calibri"/>
              </a:rPr>
              <a:t> </a:t>
            </a:r>
            <a:r>
              <a:rPr sz="1200" spc="-10" dirty="0">
                <a:solidFill>
                  <a:schemeClr val="tx1"/>
                </a:solidFill>
                <a:latin typeface="Calibri"/>
                <a:cs typeface="Calibri"/>
              </a:rPr>
              <a:t>intervention</a:t>
            </a:r>
            <a:r>
              <a:rPr sz="1200" spc="-45" dirty="0">
                <a:solidFill>
                  <a:schemeClr val="tx1"/>
                </a:solidFill>
                <a:latin typeface="Calibri"/>
                <a:cs typeface="Calibri"/>
              </a:rPr>
              <a:t> </a:t>
            </a:r>
            <a:r>
              <a:rPr sz="1200" dirty="0">
                <a:solidFill>
                  <a:schemeClr val="tx1"/>
                </a:solidFill>
                <a:latin typeface="Calibri"/>
                <a:cs typeface="Calibri"/>
              </a:rPr>
              <a:t>and</a:t>
            </a:r>
            <a:r>
              <a:rPr sz="1200" spc="-20" dirty="0">
                <a:solidFill>
                  <a:schemeClr val="tx1"/>
                </a:solidFill>
                <a:latin typeface="Calibri"/>
                <a:cs typeface="Calibri"/>
              </a:rPr>
              <a:t> </a:t>
            </a:r>
            <a:r>
              <a:rPr sz="1200" dirty="0">
                <a:solidFill>
                  <a:schemeClr val="tx1"/>
                </a:solidFill>
                <a:latin typeface="Calibri"/>
                <a:cs typeface="Calibri"/>
              </a:rPr>
              <a:t>support</a:t>
            </a:r>
            <a:r>
              <a:rPr sz="1200" spc="-35" dirty="0">
                <a:solidFill>
                  <a:schemeClr val="tx1"/>
                </a:solidFill>
                <a:latin typeface="Calibri"/>
                <a:cs typeface="Calibri"/>
              </a:rPr>
              <a:t> </a:t>
            </a:r>
            <a:r>
              <a:rPr sz="1200" spc="-25" dirty="0">
                <a:solidFill>
                  <a:schemeClr val="tx1"/>
                </a:solidFill>
                <a:latin typeface="Calibri"/>
                <a:cs typeface="Calibri"/>
              </a:rPr>
              <a:t>is </a:t>
            </a:r>
            <a:r>
              <a:rPr sz="1200" dirty="0">
                <a:solidFill>
                  <a:schemeClr val="tx1"/>
                </a:solidFill>
                <a:latin typeface="Calibri"/>
                <a:cs typeface="Calibri"/>
              </a:rPr>
              <a:t>vital.</a:t>
            </a:r>
            <a:r>
              <a:rPr sz="1200" spc="-30" dirty="0">
                <a:solidFill>
                  <a:schemeClr val="tx1"/>
                </a:solidFill>
                <a:latin typeface="Calibri"/>
                <a:cs typeface="Calibri"/>
              </a:rPr>
              <a:t> </a:t>
            </a:r>
            <a:r>
              <a:rPr sz="1200" dirty="0">
                <a:solidFill>
                  <a:schemeClr val="tx1"/>
                </a:solidFill>
                <a:latin typeface="Calibri"/>
                <a:cs typeface="Calibri"/>
              </a:rPr>
              <a:t>Early</a:t>
            </a:r>
            <a:r>
              <a:rPr sz="1200" spc="-25" dirty="0">
                <a:solidFill>
                  <a:schemeClr val="tx1"/>
                </a:solidFill>
                <a:latin typeface="Calibri"/>
                <a:cs typeface="Calibri"/>
              </a:rPr>
              <a:t> </a:t>
            </a:r>
            <a:r>
              <a:rPr sz="1200" spc="-10" dirty="0">
                <a:solidFill>
                  <a:schemeClr val="tx1"/>
                </a:solidFill>
                <a:latin typeface="Calibri"/>
                <a:cs typeface="Calibri"/>
              </a:rPr>
              <a:t>intervention</a:t>
            </a:r>
            <a:r>
              <a:rPr sz="1200" spc="-50" dirty="0">
                <a:solidFill>
                  <a:schemeClr val="tx1"/>
                </a:solidFill>
                <a:latin typeface="Calibri"/>
                <a:cs typeface="Calibri"/>
              </a:rPr>
              <a:t> </a:t>
            </a:r>
            <a:r>
              <a:rPr sz="1200" dirty="0">
                <a:solidFill>
                  <a:schemeClr val="tx1"/>
                </a:solidFill>
                <a:latin typeface="Calibri"/>
                <a:cs typeface="Calibri"/>
              </a:rPr>
              <a:t>and</a:t>
            </a:r>
            <a:r>
              <a:rPr sz="1200" spc="-30" dirty="0">
                <a:solidFill>
                  <a:schemeClr val="tx1"/>
                </a:solidFill>
                <a:latin typeface="Calibri"/>
                <a:cs typeface="Calibri"/>
              </a:rPr>
              <a:t> </a:t>
            </a:r>
            <a:r>
              <a:rPr sz="1200" dirty="0">
                <a:solidFill>
                  <a:schemeClr val="tx1"/>
                </a:solidFill>
                <a:latin typeface="Calibri"/>
                <a:cs typeface="Calibri"/>
              </a:rPr>
              <a:t>support</a:t>
            </a:r>
            <a:r>
              <a:rPr sz="1200" spc="-45" dirty="0">
                <a:solidFill>
                  <a:schemeClr val="tx1"/>
                </a:solidFill>
                <a:latin typeface="Calibri"/>
                <a:cs typeface="Calibri"/>
              </a:rPr>
              <a:t> </a:t>
            </a:r>
            <a:r>
              <a:rPr sz="1200" dirty="0">
                <a:solidFill>
                  <a:schemeClr val="tx1"/>
                </a:solidFill>
                <a:latin typeface="Calibri"/>
                <a:cs typeface="Calibri"/>
              </a:rPr>
              <a:t>is</a:t>
            </a:r>
            <a:r>
              <a:rPr sz="1200" spc="-5" dirty="0">
                <a:solidFill>
                  <a:schemeClr val="tx1"/>
                </a:solidFill>
                <a:latin typeface="Calibri"/>
                <a:cs typeface="Calibri"/>
              </a:rPr>
              <a:t> </a:t>
            </a:r>
            <a:r>
              <a:rPr sz="1200" spc="-10" dirty="0">
                <a:solidFill>
                  <a:schemeClr val="tx1"/>
                </a:solidFill>
                <a:latin typeface="Calibri"/>
                <a:cs typeface="Calibri"/>
              </a:rPr>
              <a:t>available</a:t>
            </a:r>
            <a:r>
              <a:rPr sz="1200" spc="-30" dirty="0">
                <a:solidFill>
                  <a:schemeClr val="tx1"/>
                </a:solidFill>
                <a:latin typeface="Calibri"/>
                <a:cs typeface="Calibri"/>
              </a:rPr>
              <a:t> </a:t>
            </a:r>
            <a:r>
              <a:rPr sz="1200" dirty="0">
                <a:solidFill>
                  <a:schemeClr val="tx1"/>
                </a:solidFill>
                <a:latin typeface="Calibri"/>
                <a:cs typeface="Calibri"/>
              </a:rPr>
              <a:t>through</a:t>
            </a:r>
            <a:r>
              <a:rPr sz="1200" spc="-55" dirty="0">
                <a:solidFill>
                  <a:schemeClr val="tx1"/>
                </a:solidFill>
                <a:latin typeface="Calibri"/>
                <a:cs typeface="Calibri"/>
              </a:rPr>
              <a:t> </a:t>
            </a:r>
            <a:r>
              <a:rPr sz="1200" dirty="0">
                <a:solidFill>
                  <a:schemeClr val="tx1"/>
                </a:solidFill>
                <a:latin typeface="Calibri"/>
                <a:cs typeface="Calibri"/>
              </a:rPr>
              <a:t>our</a:t>
            </a:r>
            <a:r>
              <a:rPr sz="1200" spc="5" dirty="0">
                <a:solidFill>
                  <a:schemeClr val="tx1"/>
                </a:solidFill>
                <a:latin typeface="Calibri"/>
                <a:cs typeface="Calibri"/>
              </a:rPr>
              <a:t> </a:t>
            </a:r>
            <a:r>
              <a:rPr sz="1200" b="1" i="1" dirty="0">
                <a:solidFill>
                  <a:schemeClr val="tx1"/>
                </a:solidFill>
                <a:latin typeface="Calibri"/>
                <a:cs typeface="Calibri"/>
              </a:rPr>
              <a:t>Families</a:t>
            </a:r>
            <a:r>
              <a:rPr sz="1200" b="1" i="1" spc="-20" dirty="0">
                <a:solidFill>
                  <a:schemeClr val="tx1"/>
                </a:solidFill>
                <a:latin typeface="Calibri"/>
                <a:cs typeface="Calibri"/>
              </a:rPr>
              <a:t> </a:t>
            </a:r>
            <a:r>
              <a:rPr sz="1200" b="1" i="1" dirty="0">
                <a:solidFill>
                  <a:schemeClr val="tx1"/>
                </a:solidFill>
                <a:latin typeface="Calibri"/>
                <a:cs typeface="Calibri"/>
              </a:rPr>
              <a:t>First</a:t>
            </a:r>
            <a:r>
              <a:rPr sz="1200" b="1" i="1" spc="-5" dirty="0">
                <a:solidFill>
                  <a:schemeClr val="tx1"/>
                </a:solidFill>
                <a:latin typeface="Calibri"/>
                <a:cs typeface="Calibri"/>
              </a:rPr>
              <a:t> </a:t>
            </a:r>
            <a:r>
              <a:rPr sz="1200" b="1" i="1" dirty="0">
                <a:solidFill>
                  <a:schemeClr val="tx1"/>
                </a:solidFill>
                <a:latin typeface="Calibri"/>
                <a:cs typeface="Calibri"/>
              </a:rPr>
              <a:t>Key</a:t>
            </a:r>
            <a:r>
              <a:rPr sz="1200" b="1" i="1" spc="-10" dirty="0">
                <a:solidFill>
                  <a:schemeClr val="tx1"/>
                </a:solidFill>
                <a:latin typeface="Calibri"/>
                <a:cs typeface="Calibri"/>
              </a:rPr>
              <a:t> Worker </a:t>
            </a:r>
            <a:r>
              <a:rPr sz="1200" b="1" i="1" dirty="0">
                <a:solidFill>
                  <a:schemeClr val="tx1"/>
                </a:solidFill>
                <a:latin typeface="Calibri"/>
                <a:cs typeface="Calibri"/>
              </a:rPr>
              <a:t>(</a:t>
            </a:r>
            <a:r>
              <a:rPr lang="en-GB" sz="1200" b="1" i="1" dirty="0">
                <a:solidFill>
                  <a:schemeClr val="tx1"/>
                </a:solidFill>
                <a:latin typeface="Calibri"/>
                <a:cs typeface="Calibri"/>
              </a:rPr>
              <a:t>Lisa Crook</a:t>
            </a:r>
            <a:r>
              <a:rPr sz="1200" b="1" i="1" dirty="0">
                <a:solidFill>
                  <a:schemeClr val="tx1"/>
                </a:solidFill>
                <a:latin typeface="Calibri"/>
                <a:cs typeface="Calibri"/>
              </a:rPr>
              <a:t>)</a:t>
            </a:r>
            <a:r>
              <a:rPr sz="1200" b="1" i="1" spc="-15" dirty="0">
                <a:solidFill>
                  <a:schemeClr val="tx1"/>
                </a:solidFill>
                <a:latin typeface="Calibri"/>
                <a:cs typeface="Calibri"/>
              </a:rPr>
              <a:t> </a:t>
            </a:r>
            <a:r>
              <a:rPr sz="1200" dirty="0">
                <a:solidFill>
                  <a:schemeClr val="tx1"/>
                </a:solidFill>
                <a:latin typeface="Calibri"/>
                <a:cs typeface="Calibri"/>
              </a:rPr>
              <a:t>Should</a:t>
            </a:r>
            <a:r>
              <a:rPr sz="1200" spc="-55" dirty="0">
                <a:solidFill>
                  <a:schemeClr val="tx1"/>
                </a:solidFill>
                <a:latin typeface="Calibri"/>
                <a:cs typeface="Calibri"/>
              </a:rPr>
              <a:t> </a:t>
            </a:r>
            <a:r>
              <a:rPr sz="1200" dirty="0">
                <a:solidFill>
                  <a:schemeClr val="tx1"/>
                </a:solidFill>
                <a:latin typeface="Calibri"/>
                <a:cs typeface="Calibri"/>
              </a:rPr>
              <a:t>you</a:t>
            </a:r>
            <a:r>
              <a:rPr sz="1200" spc="-25" dirty="0">
                <a:solidFill>
                  <a:schemeClr val="tx1"/>
                </a:solidFill>
                <a:latin typeface="Calibri"/>
                <a:cs typeface="Calibri"/>
              </a:rPr>
              <a:t> </a:t>
            </a:r>
            <a:r>
              <a:rPr sz="1200" dirty="0">
                <a:solidFill>
                  <a:schemeClr val="tx1"/>
                </a:solidFill>
                <a:latin typeface="Calibri"/>
                <a:cs typeface="Calibri"/>
              </a:rPr>
              <a:t>wish</a:t>
            </a:r>
            <a:r>
              <a:rPr sz="1200" spc="-10" dirty="0">
                <a:solidFill>
                  <a:schemeClr val="tx1"/>
                </a:solidFill>
                <a:latin typeface="Calibri"/>
                <a:cs typeface="Calibri"/>
              </a:rPr>
              <a:t> </a:t>
            </a:r>
            <a:r>
              <a:rPr sz="1200" dirty="0">
                <a:solidFill>
                  <a:schemeClr val="tx1"/>
                </a:solidFill>
                <a:latin typeface="Calibri"/>
                <a:cs typeface="Calibri"/>
              </a:rPr>
              <a:t>to</a:t>
            </a:r>
            <a:r>
              <a:rPr sz="1200" spc="-30" dirty="0">
                <a:solidFill>
                  <a:schemeClr val="tx1"/>
                </a:solidFill>
                <a:latin typeface="Calibri"/>
                <a:cs typeface="Calibri"/>
              </a:rPr>
              <a:t> </a:t>
            </a:r>
            <a:r>
              <a:rPr sz="1200" dirty="0">
                <a:solidFill>
                  <a:schemeClr val="tx1"/>
                </a:solidFill>
                <a:latin typeface="Calibri"/>
                <a:cs typeface="Calibri"/>
              </a:rPr>
              <a:t>find</a:t>
            </a:r>
            <a:r>
              <a:rPr sz="1200" spc="-50" dirty="0">
                <a:solidFill>
                  <a:schemeClr val="tx1"/>
                </a:solidFill>
                <a:latin typeface="Calibri"/>
                <a:cs typeface="Calibri"/>
              </a:rPr>
              <a:t> </a:t>
            </a:r>
            <a:r>
              <a:rPr sz="1200" dirty="0">
                <a:solidFill>
                  <a:schemeClr val="tx1"/>
                </a:solidFill>
                <a:latin typeface="Calibri"/>
                <a:cs typeface="Calibri"/>
              </a:rPr>
              <a:t>out</a:t>
            </a:r>
            <a:r>
              <a:rPr sz="1200" spc="-30" dirty="0">
                <a:solidFill>
                  <a:schemeClr val="tx1"/>
                </a:solidFill>
                <a:latin typeface="Calibri"/>
                <a:cs typeface="Calibri"/>
              </a:rPr>
              <a:t> </a:t>
            </a:r>
            <a:r>
              <a:rPr sz="1200" dirty="0">
                <a:solidFill>
                  <a:schemeClr val="tx1"/>
                </a:solidFill>
                <a:latin typeface="Calibri"/>
                <a:cs typeface="Calibri"/>
              </a:rPr>
              <a:t>more</a:t>
            </a:r>
            <a:r>
              <a:rPr sz="1200" spc="-25" dirty="0">
                <a:solidFill>
                  <a:schemeClr val="tx1"/>
                </a:solidFill>
                <a:latin typeface="Calibri"/>
                <a:cs typeface="Calibri"/>
              </a:rPr>
              <a:t> </a:t>
            </a:r>
            <a:r>
              <a:rPr sz="1200" dirty="0">
                <a:solidFill>
                  <a:schemeClr val="tx1"/>
                </a:solidFill>
                <a:latin typeface="Calibri"/>
                <a:cs typeface="Calibri"/>
              </a:rPr>
              <a:t>about</a:t>
            </a:r>
            <a:r>
              <a:rPr sz="1200" spc="-55" dirty="0">
                <a:solidFill>
                  <a:schemeClr val="tx1"/>
                </a:solidFill>
                <a:latin typeface="Calibri"/>
                <a:cs typeface="Calibri"/>
              </a:rPr>
              <a:t> </a:t>
            </a:r>
            <a:r>
              <a:rPr sz="1200" dirty="0">
                <a:solidFill>
                  <a:schemeClr val="tx1"/>
                </a:solidFill>
                <a:latin typeface="Calibri"/>
                <a:cs typeface="Calibri"/>
              </a:rPr>
              <a:t>Early</a:t>
            </a:r>
            <a:r>
              <a:rPr sz="1200" spc="-25" dirty="0">
                <a:solidFill>
                  <a:schemeClr val="tx1"/>
                </a:solidFill>
                <a:latin typeface="Calibri"/>
                <a:cs typeface="Calibri"/>
              </a:rPr>
              <a:t> </a:t>
            </a:r>
            <a:r>
              <a:rPr sz="1200" dirty="0">
                <a:solidFill>
                  <a:schemeClr val="tx1"/>
                </a:solidFill>
                <a:latin typeface="Calibri"/>
                <a:cs typeface="Calibri"/>
              </a:rPr>
              <a:t>Help</a:t>
            </a:r>
            <a:r>
              <a:rPr sz="1200" spc="-30" dirty="0">
                <a:solidFill>
                  <a:schemeClr val="tx1"/>
                </a:solidFill>
                <a:latin typeface="Calibri"/>
                <a:cs typeface="Calibri"/>
              </a:rPr>
              <a:t> </a:t>
            </a:r>
            <a:r>
              <a:rPr sz="1200" spc="-25" dirty="0">
                <a:solidFill>
                  <a:schemeClr val="tx1"/>
                </a:solidFill>
                <a:latin typeface="Calibri"/>
                <a:cs typeface="Calibri"/>
              </a:rPr>
              <a:t>and </a:t>
            </a:r>
            <a:r>
              <a:rPr sz="1200" dirty="0">
                <a:solidFill>
                  <a:schemeClr val="tx1"/>
                </a:solidFill>
                <a:latin typeface="Calibri"/>
                <a:cs typeface="Calibri"/>
              </a:rPr>
              <a:t>Support</a:t>
            </a:r>
            <a:r>
              <a:rPr sz="1200" spc="-60" dirty="0">
                <a:solidFill>
                  <a:schemeClr val="tx1"/>
                </a:solidFill>
                <a:latin typeface="Calibri"/>
                <a:cs typeface="Calibri"/>
              </a:rPr>
              <a:t> </a:t>
            </a:r>
            <a:r>
              <a:rPr sz="1200" dirty="0">
                <a:solidFill>
                  <a:schemeClr val="tx1"/>
                </a:solidFill>
                <a:latin typeface="Calibri"/>
                <a:cs typeface="Calibri"/>
              </a:rPr>
              <a:t>for</a:t>
            </a:r>
            <a:r>
              <a:rPr sz="1200" spc="-35" dirty="0">
                <a:solidFill>
                  <a:schemeClr val="tx1"/>
                </a:solidFill>
                <a:latin typeface="Calibri"/>
                <a:cs typeface="Calibri"/>
              </a:rPr>
              <a:t> </a:t>
            </a:r>
            <a:r>
              <a:rPr sz="1200" dirty="0">
                <a:solidFill>
                  <a:schemeClr val="tx1"/>
                </a:solidFill>
                <a:latin typeface="Calibri"/>
                <a:cs typeface="Calibri"/>
              </a:rPr>
              <a:t>your</a:t>
            </a:r>
            <a:r>
              <a:rPr sz="1200" spc="-35" dirty="0">
                <a:solidFill>
                  <a:schemeClr val="tx1"/>
                </a:solidFill>
                <a:latin typeface="Calibri"/>
                <a:cs typeface="Calibri"/>
              </a:rPr>
              <a:t> </a:t>
            </a:r>
            <a:r>
              <a:rPr sz="1200" spc="-10" dirty="0">
                <a:solidFill>
                  <a:schemeClr val="tx1"/>
                </a:solidFill>
                <a:latin typeface="Calibri"/>
                <a:cs typeface="Calibri"/>
              </a:rPr>
              <a:t>family,</a:t>
            </a:r>
            <a:r>
              <a:rPr sz="1200" spc="-30" dirty="0">
                <a:solidFill>
                  <a:schemeClr val="tx1"/>
                </a:solidFill>
                <a:latin typeface="Calibri"/>
                <a:cs typeface="Calibri"/>
              </a:rPr>
              <a:t> </a:t>
            </a:r>
            <a:r>
              <a:rPr sz="1200" dirty="0">
                <a:solidFill>
                  <a:schemeClr val="tx1"/>
                </a:solidFill>
                <a:latin typeface="Calibri"/>
                <a:cs typeface="Calibri"/>
              </a:rPr>
              <a:t>please</a:t>
            </a:r>
            <a:r>
              <a:rPr sz="1200" spc="-15" dirty="0">
                <a:solidFill>
                  <a:schemeClr val="tx1"/>
                </a:solidFill>
                <a:latin typeface="Calibri"/>
                <a:cs typeface="Calibri"/>
              </a:rPr>
              <a:t> </a:t>
            </a:r>
            <a:r>
              <a:rPr sz="1200" spc="-20" dirty="0">
                <a:solidFill>
                  <a:schemeClr val="tx1"/>
                </a:solidFill>
                <a:latin typeface="Calibri"/>
                <a:cs typeface="Calibri"/>
              </a:rPr>
              <a:t>see:</a:t>
            </a:r>
            <a:endParaRPr sz="1200" dirty="0">
              <a:solidFill>
                <a:schemeClr val="tx1"/>
              </a:solidFill>
              <a:latin typeface="Calibri"/>
              <a:cs typeface="Calibri"/>
            </a:endParaRPr>
          </a:p>
          <a:p>
            <a:pPr marL="12700">
              <a:lnSpc>
                <a:spcPct val="100000"/>
              </a:lnSpc>
              <a:spcBef>
                <a:spcPts val="1285"/>
              </a:spcBef>
            </a:pPr>
            <a:r>
              <a:rPr sz="1200" b="1" dirty="0">
                <a:solidFill>
                  <a:schemeClr val="tx1"/>
                </a:solidFill>
                <a:latin typeface="Calibri"/>
                <a:cs typeface="Calibri"/>
              </a:rPr>
              <a:t>Families</a:t>
            </a:r>
            <a:r>
              <a:rPr sz="1200" b="1" spc="-60" dirty="0">
                <a:solidFill>
                  <a:schemeClr val="tx1"/>
                </a:solidFill>
                <a:latin typeface="Calibri"/>
                <a:cs typeface="Calibri"/>
              </a:rPr>
              <a:t> </a:t>
            </a:r>
            <a:r>
              <a:rPr sz="1200" b="1" dirty="0">
                <a:solidFill>
                  <a:schemeClr val="tx1"/>
                </a:solidFill>
                <a:latin typeface="Calibri"/>
                <a:cs typeface="Calibri"/>
              </a:rPr>
              <a:t>First</a:t>
            </a:r>
            <a:r>
              <a:rPr sz="1200" b="1" spc="-65" dirty="0">
                <a:solidFill>
                  <a:schemeClr val="tx1"/>
                </a:solidFill>
                <a:latin typeface="Calibri"/>
                <a:cs typeface="Calibri"/>
              </a:rPr>
              <a:t> </a:t>
            </a:r>
            <a:r>
              <a:rPr sz="1200" b="1" dirty="0">
                <a:solidFill>
                  <a:schemeClr val="tx1"/>
                </a:solidFill>
                <a:latin typeface="Calibri"/>
                <a:cs typeface="Calibri"/>
              </a:rPr>
              <a:t>Portal</a:t>
            </a:r>
            <a:r>
              <a:rPr sz="1200" b="1" spc="-60" dirty="0">
                <a:solidFill>
                  <a:schemeClr val="tx1"/>
                </a:solidFill>
                <a:latin typeface="Calibri"/>
                <a:cs typeface="Calibri"/>
              </a:rPr>
              <a:t> </a:t>
            </a:r>
            <a:r>
              <a:rPr sz="1200" b="1" spc="-20" dirty="0">
                <a:solidFill>
                  <a:schemeClr val="tx1"/>
                </a:solidFill>
                <a:latin typeface="Calibri"/>
                <a:cs typeface="Calibri"/>
              </a:rPr>
              <a:t>Link:</a:t>
            </a:r>
            <a:endParaRPr sz="1200" dirty="0">
              <a:solidFill>
                <a:schemeClr val="tx1"/>
              </a:solidFill>
              <a:latin typeface="Calibri"/>
              <a:cs typeface="Calibri"/>
            </a:endParaRPr>
          </a:p>
          <a:p>
            <a:pPr marL="240665" indent="-227965">
              <a:lnSpc>
                <a:spcPct val="100000"/>
              </a:lnSpc>
              <a:spcBef>
                <a:spcPts val="1280"/>
              </a:spcBef>
              <a:buFont typeface="Arial"/>
              <a:buChar char="•"/>
              <a:tabLst>
                <a:tab pos="240665" algn="l"/>
              </a:tabLst>
            </a:pPr>
            <a:r>
              <a:rPr sz="1200" u="sng" spc="-10" dirty="0">
                <a:solidFill>
                  <a:srgbClr val="FFFF00"/>
                </a:solidFill>
                <a:uFill>
                  <a:solidFill>
                    <a:srgbClr val="FFFF00"/>
                  </a:solidFill>
                </a:uFill>
                <a:latin typeface="Calibri"/>
                <a:cs typeface="Calibri"/>
                <a:hlinkClick r:id="rId3"/>
              </a:rPr>
              <a:t>https://directory.hertfordshire.gov.uk/kb5/hertfordshire/directory/familiesfirst.page?famili</a:t>
            </a:r>
            <a:endParaRPr sz="1200" dirty="0">
              <a:latin typeface="Calibri"/>
              <a:cs typeface="Calibri"/>
            </a:endParaRPr>
          </a:p>
          <a:p>
            <a:pPr marL="241300">
              <a:lnSpc>
                <a:spcPct val="100000"/>
              </a:lnSpc>
              <a:spcBef>
                <a:spcPts val="290"/>
              </a:spcBef>
            </a:pPr>
            <a:r>
              <a:rPr sz="1200" u="sng" spc="-10" dirty="0">
                <a:solidFill>
                  <a:srgbClr val="FFFF00"/>
                </a:solidFill>
                <a:uFill>
                  <a:solidFill>
                    <a:srgbClr val="FFFF00"/>
                  </a:solidFill>
                </a:uFill>
                <a:latin typeface="Calibri"/>
                <a:cs typeface="Calibri"/>
                <a:hlinkClick r:id="rId3"/>
              </a:rPr>
              <a:t>esfirstchannel=1</a:t>
            </a:r>
            <a:endParaRPr sz="1200" dirty="0">
              <a:latin typeface="Calibri"/>
              <a:cs typeface="Calibri"/>
            </a:endParaRPr>
          </a:p>
        </p:txBody>
      </p:sp>
      <p:sp>
        <p:nvSpPr>
          <p:cNvPr id="56" name="object 56"/>
          <p:cNvSpPr txBox="1"/>
          <p:nvPr/>
        </p:nvSpPr>
        <p:spPr>
          <a:xfrm>
            <a:off x="858266" y="4043787"/>
            <a:ext cx="5815965" cy="219676"/>
          </a:xfrm>
          <a:prstGeom prst="rect">
            <a:avLst/>
          </a:prstGeom>
        </p:spPr>
        <p:txBody>
          <a:bodyPr vert="horz" wrap="square" lIns="0" tIns="12700" rIns="0" bIns="0" rtlCol="0">
            <a:spAutoFit/>
          </a:bodyPr>
          <a:lstStyle/>
          <a:p>
            <a:pPr marL="12700" marR="5080">
              <a:lnSpc>
                <a:spcPct val="120000"/>
              </a:lnSpc>
              <a:spcBef>
                <a:spcPts val="100"/>
              </a:spcBef>
            </a:pPr>
            <a:r>
              <a:rPr sz="1200" dirty="0">
                <a:solidFill>
                  <a:schemeClr val="tx1"/>
                </a:solidFill>
                <a:latin typeface="Calibri"/>
                <a:cs typeface="Calibri"/>
              </a:rPr>
              <a:t>At</a:t>
            </a:r>
            <a:r>
              <a:rPr sz="1200" spc="-10" dirty="0">
                <a:solidFill>
                  <a:schemeClr val="tx1"/>
                </a:solidFill>
                <a:latin typeface="Calibri"/>
                <a:cs typeface="Calibri"/>
              </a:rPr>
              <a:t> </a:t>
            </a:r>
            <a:r>
              <a:rPr sz="1200" dirty="0">
                <a:solidFill>
                  <a:schemeClr val="tx1"/>
                </a:solidFill>
                <a:latin typeface="Calibri"/>
                <a:cs typeface="Calibri"/>
              </a:rPr>
              <a:t>St</a:t>
            </a:r>
            <a:r>
              <a:rPr sz="1200" spc="-15" dirty="0">
                <a:solidFill>
                  <a:schemeClr val="tx1"/>
                </a:solidFill>
                <a:latin typeface="Calibri"/>
                <a:cs typeface="Calibri"/>
              </a:rPr>
              <a:t> </a:t>
            </a:r>
            <a:r>
              <a:rPr lang="en-GB" sz="1200" spc="-15" dirty="0">
                <a:solidFill>
                  <a:schemeClr val="tx1"/>
                </a:solidFill>
                <a:latin typeface="Calibri"/>
                <a:cs typeface="Calibri"/>
              </a:rPr>
              <a:t>Paul’s </a:t>
            </a:r>
            <a:r>
              <a:rPr sz="1200" dirty="0">
                <a:solidFill>
                  <a:schemeClr val="tx1"/>
                </a:solidFill>
                <a:latin typeface="Calibri"/>
                <a:cs typeface="Calibri"/>
              </a:rPr>
              <a:t>our</a:t>
            </a:r>
            <a:r>
              <a:rPr sz="1200" spc="-30" dirty="0">
                <a:solidFill>
                  <a:schemeClr val="tx1"/>
                </a:solidFill>
                <a:latin typeface="Calibri"/>
                <a:cs typeface="Calibri"/>
              </a:rPr>
              <a:t> </a:t>
            </a:r>
            <a:r>
              <a:rPr sz="1200" dirty="0">
                <a:solidFill>
                  <a:schemeClr val="tx1"/>
                </a:solidFill>
                <a:latin typeface="Calibri"/>
                <a:cs typeface="Calibri"/>
              </a:rPr>
              <a:t>Special</a:t>
            </a:r>
            <a:r>
              <a:rPr sz="1200" spc="-20" dirty="0">
                <a:solidFill>
                  <a:schemeClr val="tx1"/>
                </a:solidFill>
                <a:latin typeface="Calibri"/>
                <a:cs typeface="Calibri"/>
              </a:rPr>
              <a:t> </a:t>
            </a:r>
            <a:r>
              <a:rPr sz="1200" spc="-10" dirty="0">
                <a:solidFill>
                  <a:schemeClr val="tx1"/>
                </a:solidFill>
                <a:latin typeface="Calibri"/>
                <a:cs typeface="Calibri"/>
              </a:rPr>
              <a:t>Educational</a:t>
            </a:r>
            <a:r>
              <a:rPr sz="1200" spc="-40" dirty="0">
                <a:solidFill>
                  <a:schemeClr val="tx1"/>
                </a:solidFill>
                <a:latin typeface="Calibri"/>
                <a:cs typeface="Calibri"/>
              </a:rPr>
              <a:t> </a:t>
            </a:r>
            <a:r>
              <a:rPr sz="1200" dirty="0">
                <a:solidFill>
                  <a:schemeClr val="tx1"/>
                </a:solidFill>
                <a:latin typeface="Calibri"/>
                <a:cs typeface="Calibri"/>
              </a:rPr>
              <a:t>Need</a:t>
            </a:r>
            <a:r>
              <a:rPr sz="1200" spc="-5" dirty="0">
                <a:solidFill>
                  <a:schemeClr val="tx1"/>
                </a:solidFill>
                <a:latin typeface="Calibri"/>
                <a:cs typeface="Calibri"/>
              </a:rPr>
              <a:t> </a:t>
            </a:r>
            <a:r>
              <a:rPr sz="1200" spc="-10" dirty="0">
                <a:solidFill>
                  <a:schemeClr val="tx1"/>
                </a:solidFill>
                <a:latin typeface="Calibri"/>
                <a:cs typeface="Calibri"/>
              </a:rPr>
              <a:t>Co-ordinator</a:t>
            </a:r>
            <a:r>
              <a:rPr sz="1200" spc="-50" dirty="0">
                <a:solidFill>
                  <a:schemeClr val="tx1"/>
                </a:solidFill>
                <a:latin typeface="Calibri"/>
                <a:cs typeface="Calibri"/>
              </a:rPr>
              <a:t> </a:t>
            </a:r>
            <a:r>
              <a:rPr sz="1200" dirty="0">
                <a:solidFill>
                  <a:schemeClr val="tx1"/>
                </a:solidFill>
                <a:latin typeface="Calibri"/>
                <a:cs typeface="Calibri"/>
              </a:rPr>
              <a:t>(</a:t>
            </a:r>
            <a:r>
              <a:rPr sz="1200" b="1" dirty="0">
                <a:solidFill>
                  <a:schemeClr val="tx1"/>
                </a:solidFill>
                <a:latin typeface="Calibri"/>
                <a:cs typeface="Calibri"/>
              </a:rPr>
              <a:t>SENCO)</a:t>
            </a:r>
            <a:r>
              <a:rPr sz="1200" b="1" spc="-10" dirty="0">
                <a:solidFill>
                  <a:schemeClr val="tx1"/>
                </a:solidFill>
                <a:latin typeface="Calibri"/>
                <a:cs typeface="Calibri"/>
              </a:rPr>
              <a:t> </a:t>
            </a:r>
            <a:r>
              <a:rPr sz="1200" b="1" dirty="0">
                <a:solidFill>
                  <a:schemeClr val="tx1"/>
                </a:solidFill>
                <a:latin typeface="Calibri"/>
                <a:cs typeface="Calibri"/>
              </a:rPr>
              <a:t>is</a:t>
            </a:r>
            <a:r>
              <a:rPr sz="1200" b="1" spc="-5" dirty="0">
                <a:solidFill>
                  <a:schemeClr val="tx1"/>
                </a:solidFill>
                <a:latin typeface="Calibri"/>
                <a:cs typeface="Calibri"/>
              </a:rPr>
              <a:t> </a:t>
            </a:r>
            <a:r>
              <a:rPr sz="1200" dirty="0">
                <a:solidFill>
                  <a:schemeClr val="tx1"/>
                </a:solidFill>
                <a:latin typeface="Calibri"/>
                <a:cs typeface="Calibri"/>
              </a:rPr>
              <a:t>Mrs.</a:t>
            </a:r>
            <a:r>
              <a:rPr sz="1200" spc="-20" dirty="0">
                <a:solidFill>
                  <a:schemeClr val="tx1"/>
                </a:solidFill>
                <a:latin typeface="Calibri"/>
                <a:cs typeface="Calibri"/>
              </a:rPr>
              <a:t> </a:t>
            </a:r>
            <a:r>
              <a:rPr lang="en-GB" sz="1200" spc="-20" dirty="0">
                <a:solidFill>
                  <a:schemeClr val="tx1"/>
                </a:solidFill>
                <a:latin typeface="Calibri"/>
                <a:cs typeface="Calibri"/>
              </a:rPr>
              <a:t>Lisa Crook</a:t>
            </a:r>
            <a:r>
              <a:rPr sz="1200" spc="-10" dirty="0">
                <a:solidFill>
                  <a:schemeClr val="tx1"/>
                </a:solidFill>
                <a:latin typeface="Calibri"/>
                <a:cs typeface="Calibri"/>
              </a:rPr>
              <a:t>.</a:t>
            </a:r>
            <a:r>
              <a:rPr sz="1200" spc="-45" dirty="0">
                <a:solidFill>
                  <a:schemeClr val="tx1"/>
                </a:solidFill>
                <a:latin typeface="Calibri"/>
                <a:cs typeface="Calibri"/>
              </a:rPr>
              <a:t> </a:t>
            </a:r>
            <a:endParaRPr sz="1200" dirty="0">
              <a:solidFill>
                <a:schemeClr val="tx1"/>
              </a:solidFill>
              <a:latin typeface="Calibri"/>
              <a:cs typeface="Calibri"/>
            </a:endParaRPr>
          </a:p>
        </p:txBody>
      </p:sp>
      <p:sp>
        <p:nvSpPr>
          <p:cNvPr id="61" name="object 61"/>
          <p:cNvSpPr txBox="1"/>
          <p:nvPr/>
        </p:nvSpPr>
        <p:spPr>
          <a:xfrm>
            <a:off x="858266" y="4311845"/>
            <a:ext cx="5472430" cy="683895"/>
          </a:xfrm>
          <a:prstGeom prst="rect">
            <a:avLst/>
          </a:prstGeom>
        </p:spPr>
        <p:txBody>
          <a:bodyPr vert="horz" wrap="square" lIns="0" tIns="12700" rIns="0" bIns="0" rtlCol="0">
            <a:spAutoFit/>
          </a:bodyPr>
          <a:lstStyle/>
          <a:p>
            <a:pPr marL="12700" marR="5080" algn="just">
              <a:lnSpc>
                <a:spcPct val="120000"/>
              </a:lnSpc>
              <a:spcBef>
                <a:spcPts val="100"/>
              </a:spcBef>
            </a:pPr>
            <a:r>
              <a:rPr sz="1200" dirty="0">
                <a:solidFill>
                  <a:schemeClr val="tx1"/>
                </a:solidFill>
                <a:latin typeface="Calibri"/>
                <a:cs typeface="Calibri"/>
              </a:rPr>
              <a:t>A</a:t>
            </a:r>
            <a:r>
              <a:rPr sz="1200" spc="-15" dirty="0">
                <a:solidFill>
                  <a:schemeClr val="tx1"/>
                </a:solidFill>
                <a:latin typeface="Calibri"/>
                <a:cs typeface="Calibri"/>
              </a:rPr>
              <a:t> </a:t>
            </a:r>
            <a:r>
              <a:rPr sz="1200" dirty="0">
                <a:solidFill>
                  <a:schemeClr val="tx1"/>
                </a:solidFill>
                <a:latin typeface="Calibri"/>
                <a:cs typeface="Calibri"/>
              </a:rPr>
              <a:t>SENCos</a:t>
            </a:r>
            <a:r>
              <a:rPr sz="1200" spc="-10" dirty="0">
                <a:solidFill>
                  <a:schemeClr val="tx1"/>
                </a:solidFill>
                <a:latin typeface="Calibri"/>
                <a:cs typeface="Calibri"/>
              </a:rPr>
              <a:t> </a:t>
            </a:r>
            <a:r>
              <a:rPr sz="1200" dirty="0">
                <a:solidFill>
                  <a:schemeClr val="tx1"/>
                </a:solidFill>
                <a:latin typeface="Calibri"/>
                <a:cs typeface="Calibri"/>
              </a:rPr>
              <a:t>role</a:t>
            </a:r>
            <a:r>
              <a:rPr sz="1200" spc="-10" dirty="0">
                <a:solidFill>
                  <a:schemeClr val="tx1"/>
                </a:solidFill>
                <a:latin typeface="Calibri"/>
                <a:cs typeface="Calibri"/>
              </a:rPr>
              <a:t> </a:t>
            </a:r>
            <a:r>
              <a:rPr sz="1200" dirty="0">
                <a:solidFill>
                  <a:schemeClr val="tx1"/>
                </a:solidFill>
                <a:latin typeface="Calibri"/>
                <a:cs typeface="Calibri"/>
              </a:rPr>
              <a:t>is</a:t>
            </a:r>
            <a:r>
              <a:rPr sz="1200" spc="-15" dirty="0">
                <a:solidFill>
                  <a:schemeClr val="tx1"/>
                </a:solidFill>
                <a:latin typeface="Calibri"/>
                <a:cs typeface="Calibri"/>
              </a:rPr>
              <a:t> </a:t>
            </a:r>
            <a:r>
              <a:rPr sz="1200" dirty="0">
                <a:solidFill>
                  <a:schemeClr val="tx1"/>
                </a:solidFill>
                <a:latin typeface="Calibri"/>
                <a:cs typeface="Calibri"/>
              </a:rPr>
              <a:t>to</a:t>
            </a:r>
            <a:r>
              <a:rPr sz="1200" spc="-10" dirty="0">
                <a:solidFill>
                  <a:schemeClr val="tx1"/>
                </a:solidFill>
                <a:latin typeface="Calibri"/>
                <a:cs typeface="Calibri"/>
              </a:rPr>
              <a:t> </a:t>
            </a:r>
            <a:r>
              <a:rPr sz="1200" dirty="0">
                <a:solidFill>
                  <a:schemeClr val="tx1"/>
                </a:solidFill>
                <a:latin typeface="Calibri"/>
                <a:cs typeface="Calibri"/>
              </a:rPr>
              <a:t>lead</a:t>
            </a:r>
            <a:r>
              <a:rPr sz="1200" spc="-20" dirty="0">
                <a:solidFill>
                  <a:schemeClr val="tx1"/>
                </a:solidFill>
                <a:latin typeface="Calibri"/>
                <a:cs typeface="Calibri"/>
              </a:rPr>
              <a:t> </a:t>
            </a:r>
            <a:r>
              <a:rPr sz="1200" dirty="0">
                <a:solidFill>
                  <a:schemeClr val="tx1"/>
                </a:solidFill>
                <a:latin typeface="Calibri"/>
                <a:cs typeface="Calibri"/>
              </a:rPr>
              <a:t>the</a:t>
            </a:r>
            <a:r>
              <a:rPr sz="1200" spc="-35" dirty="0">
                <a:solidFill>
                  <a:schemeClr val="tx1"/>
                </a:solidFill>
                <a:latin typeface="Calibri"/>
                <a:cs typeface="Calibri"/>
              </a:rPr>
              <a:t> </a:t>
            </a:r>
            <a:r>
              <a:rPr sz="1200" spc="-10" dirty="0">
                <a:solidFill>
                  <a:schemeClr val="tx1"/>
                </a:solidFill>
                <a:latin typeface="Calibri"/>
                <a:cs typeface="Calibri"/>
              </a:rPr>
              <a:t>school’s</a:t>
            </a:r>
            <a:r>
              <a:rPr sz="1200" spc="-5" dirty="0">
                <a:solidFill>
                  <a:schemeClr val="tx1"/>
                </a:solidFill>
                <a:latin typeface="Calibri"/>
                <a:cs typeface="Calibri"/>
              </a:rPr>
              <a:t> </a:t>
            </a:r>
            <a:r>
              <a:rPr sz="1200" spc="-10" dirty="0">
                <a:solidFill>
                  <a:schemeClr val="tx1"/>
                </a:solidFill>
                <a:latin typeface="Calibri"/>
                <a:cs typeface="Calibri"/>
              </a:rPr>
              <a:t>strategic</a:t>
            </a:r>
            <a:r>
              <a:rPr sz="1200" spc="-25" dirty="0">
                <a:solidFill>
                  <a:schemeClr val="tx1"/>
                </a:solidFill>
                <a:latin typeface="Calibri"/>
                <a:cs typeface="Calibri"/>
              </a:rPr>
              <a:t> </a:t>
            </a:r>
            <a:r>
              <a:rPr sz="1200" dirty="0">
                <a:solidFill>
                  <a:schemeClr val="tx1"/>
                </a:solidFill>
                <a:latin typeface="Calibri"/>
                <a:cs typeface="Calibri"/>
              </a:rPr>
              <a:t>objectives</a:t>
            </a:r>
            <a:r>
              <a:rPr sz="1200" spc="-25" dirty="0">
                <a:solidFill>
                  <a:schemeClr val="tx1"/>
                </a:solidFill>
                <a:latin typeface="Calibri"/>
                <a:cs typeface="Calibri"/>
              </a:rPr>
              <a:t> </a:t>
            </a:r>
            <a:r>
              <a:rPr sz="1200" dirty="0">
                <a:solidFill>
                  <a:schemeClr val="tx1"/>
                </a:solidFill>
                <a:latin typeface="Calibri"/>
                <a:cs typeface="Calibri"/>
              </a:rPr>
              <a:t>for</a:t>
            </a:r>
            <a:r>
              <a:rPr sz="1200" spc="-25" dirty="0">
                <a:solidFill>
                  <a:schemeClr val="tx1"/>
                </a:solidFill>
                <a:latin typeface="Calibri"/>
                <a:cs typeface="Calibri"/>
              </a:rPr>
              <a:t> </a:t>
            </a:r>
            <a:r>
              <a:rPr sz="1200" dirty="0">
                <a:solidFill>
                  <a:schemeClr val="tx1"/>
                </a:solidFill>
                <a:latin typeface="Calibri"/>
                <a:cs typeface="Calibri"/>
              </a:rPr>
              <a:t>SEND</a:t>
            </a:r>
            <a:r>
              <a:rPr sz="1200" spc="-20" dirty="0">
                <a:solidFill>
                  <a:schemeClr val="tx1"/>
                </a:solidFill>
                <a:latin typeface="Calibri"/>
                <a:cs typeface="Calibri"/>
              </a:rPr>
              <a:t> </a:t>
            </a:r>
            <a:r>
              <a:rPr sz="1200" dirty="0">
                <a:solidFill>
                  <a:schemeClr val="tx1"/>
                </a:solidFill>
                <a:latin typeface="Calibri"/>
                <a:cs typeface="Calibri"/>
              </a:rPr>
              <a:t>and</a:t>
            </a:r>
            <a:r>
              <a:rPr sz="1200" spc="-30" dirty="0">
                <a:solidFill>
                  <a:schemeClr val="tx1"/>
                </a:solidFill>
                <a:latin typeface="Calibri"/>
                <a:cs typeface="Calibri"/>
              </a:rPr>
              <a:t> </a:t>
            </a:r>
            <a:r>
              <a:rPr sz="1200" spc="-10" dirty="0">
                <a:solidFill>
                  <a:schemeClr val="tx1"/>
                </a:solidFill>
                <a:latin typeface="Calibri"/>
                <a:cs typeface="Calibri"/>
              </a:rPr>
              <a:t>inclusion,</a:t>
            </a:r>
            <a:r>
              <a:rPr sz="1200" spc="-30" dirty="0">
                <a:solidFill>
                  <a:schemeClr val="tx1"/>
                </a:solidFill>
                <a:latin typeface="Calibri"/>
                <a:cs typeface="Calibri"/>
              </a:rPr>
              <a:t> </a:t>
            </a:r>
            <a:r>
              <a:rPr sz="1200" spc="-10" dirty="0">
                <a:solidFill>
                  <a:schemeClr val="tx1"/>
                </a:solidFill>
                <a:latin typeface="Calibri"/>
                <a:cs typeface="Calibri"/>
              </a:rPr>
              <a:t>support teachers</a:t>
            </a:r>
            <a:r>
              <a:rPr sz="1200" spc="-5" dirty="0">
                <a:solidFill>
                  <a:schemeClr val="tx1"/>
                </a:solidFill>
                <a:latin typeface="Calibri"/>
                <a:cs typeface="Calibri"/>
              </a:rPr>
              <a:t> </a:t>
            </a:r>
            <a:r>
              <a:rPr sz="1200" dirty="0">
                <a:solidFill>
                  <a:schemeClr val="tx1"/>
                </a:solidFill>
                <a:latin typeface="Calibri"/>
                <a:cs typeface="Calibri"/>
              </a:rPr>
              <a:t>and</a:t>
            </a:r>
            <a:r>
              <a:rPr sz="1200" spc="-10" dirty="0">
                <a:solidFill>
                  <a:schemeClr val="tx1"/>
                </a:solidFill>
                <a:latin typeface="Calibri"/>
                <a:cs typeface="Calibri"/>
              </a:rPr>
              <a:t> </a:t>
            </a:r>
            <a:r>
              <a:rPr sz="1200" dirty="0">
                <a:solidFill>
                  <a:schemeClr val="tx1"/>
                </a:solidFill>
                <a:latin typeface="Calibri"/>
                <a:cs typeface="Calibri"/>
              </a:rPr>
              <a:t>wider staff in the</a:t>
            </a:r>
            <a:r>
              <a:rPr sz="1200" spc="-15" dirty="0">
                <a:solidFill>
                  <a:schemeClr val="tx1"/>
                </a:solidFill>
                <a:latin typeface="Calibri"/>
                <a:cs typeface="Calibri"/>
              </a:rPr>
              <a:t> </a:t>
            </a:r>
            <a:r>
              <a:rPr sz="1200" spc="-10" dirty="0">
                <a:solidFill>
                  <a:schemeClr val="tx1"/>
                </a:solidFill>
                <a:latin typeface="Calibri"/>
                <a:cs typeface="Calibri"/>
              </a:rPr>
              <a:t>continued</a:t>
            </a:r>
            <a:r>
              <a:rPr sz="1200" spc="-35" dirty="0">
                <a:solidFill>
                  <a:schemeClr val="tx1"/>
                </a:solidFill>
                <a:latin typeface="Calibri"/>
                <a:cs typeface="Calibri"/>
              </a:rPr>
              <a:t> </a:t>
            </a:r>
            <a:r>
              <a:rPr sz="1200" spc="-10" dirty="0">
                <a:solidFill>
                  <a:schemeClr val="tx1"/>
                </a:solidFill>
                <a:latin typeface="Calibri"/>
                <a:cs typeface="Calibri"/>
              </a:rPr>
              <a:t>professional</a:t>
            </a:r>
            <a:r>
              <a:rPr sz="1200" spc="-15" dirty="0">
                <a:solidFill>
                  <a:schemeClr val="tx1"/>
                </a:solidFill>
                <a:latin typeface="Calibri"/>
                <a:cs typeface="Calibri"/>
              </a:rPr>
              <a:t> </a:t>
            </a:r>
            <a:r>
              <a:rPr sz="1200" spc="-10" dirty="0">
                <a:solidFill>
                  <a:schemeClr val="tx1"/>
                </a:solidFill>
                <a:latin typeface="Calibri"/>
                <a:cs typeface="Calibri"/>
              </a:rPr>
              <a:t>development</a:t>
            </a:r>
            <a:r>
              <a:rPr sz="1200" spc="-35" dirty="0">
                <a:solidFill>
                  <a:schemeClr val="tx1"/>
                </a:solidFill>
                <a:latin typeface="Calibri"/>
                <a:cs typeface="Calibri"/>
              </a:rPr>
              <a:t> </a:t>
            </a:r>
            <a:r>
              <a:rPr sz="1200" dirty="0">
                <a:solidFill>
                  <a:schemeClr val="tx1"/>
                </a:solidFill>
                <a:latin typeface="Calibri"/>
                <a:cs typeface="Calibri"/>
              </a:rPr>
              <a:t>and</a:t>
            </a:r>
            <a:r>
              <a:rPr sz="1200" spc="-10" dirty="0">
                <a:solidFill>
                  <a:schemeClr val="tx1"/>
                </a:solidFill>
                <a:latin typeface="Calibri"/>
                <a:cs typeface="Calibri"/>
              </a:rPr>
              <a:t> </a:t>
            </a:r>
            <a:r>
              <a:rPr sz="1200" dirty="0">
                <a:solidFill>
                  <a:schemeClr val="tx1"/>
                </a:solidFill>
                <a:latin typeface="Calibri"/>
                <a:cs typeface="Calibri"/>
              </a:rPr>
              <a:t>co</a:t>
            </a:r>
            <a:r>
              <a:rPr sz="1200" spc="20" dirty="0">
                <a:solidFill>
                  <a:schemeClr val="tx1"/>
                </a:solidFill>
                <a:latin typeface="Calibri"/>
                <a:cs typeface="Calibri"/>
              </a:rPr>
              <a:t> </a:t>
            </a:r>
            <a:r>
              <a:rPr sz="1200" spc="-10" dirty="0">
                <a:solidFill>
                  <a:schemeClr val="tx1"/>
                </a:solidFill>
                <a:latin typeface="Calibri"/>
                <a:cs typeface="Calibri"/>
              </a:rPr>
              <a:t>ordinate</a:t>
            </a:r>
            <a:r>
              <a:rPr sz="1200" spc="-25" dirty="0">
                <a:solidFill>
                  <a:schemeClr val="tx1"/>
                </a:solidFill>
                <a:latin typeface="Calibri"/>
                <a:cs typeface="Calibri"/>
              </a:rPr>
              <a:t> and </a:t>
            </a:r>
            <a:r>
              <a:rPr sz="1200" dirty="0">
                <a:solidFill>
                  <a:schemeClr val="tx1"/>
                </a:solidFill>
                <a:latin typeface="Calibri"/>
                <a:cs typeface="Calibri"/>
              </a:rPr>
              <a:t>monitor</a:t>
            </a:r>
            <a:r>
              <a:rPr sz="1200" spc="-25" dirty="0">
                <a:solidFill>
                  <a:schemeClr val="tx1"/>
                </a:solidFill>
                <a:latin typeface="Calibri"/>
                <a:cs typeface="Calibri"/>
              </a:rPr>
              <a:t> </a:t>
            </a:r>
            <a:r>
              <a:rPr sz="1200" dirty="0">
                <a:solidFill>
                  <a:schemeClr val="tx1"/>
                </a:solidFill>
                <a:latin typeface="Calibri"/>
                <a:cs typeface="Calibri"/>
              </a:rPr>
              <a:t>the</a:t>
            </a:r>
            <a:r>
              <a:rPr sz="1200" spc="-25" dirty="0">
                <a:solidFill>
                  <a:schemeClr val="tx1"/>
                </a:solidFill>
                <a:latin typeface="Calibri"/>
                <a:cs typeface="Calibri"/>
              </a:rPr>
              <a:t> </a:t>
            </a:r>
            <a:r>
              <a:rPr sz="1200" spc="-10" dirty="0">
                <a:solidFill>
                  <a:schemeClr val="tx1"/>
                </a:solidFill>
                <a:latin typeface="Calibri"/>
                <a:cs typeface="Calibri"/>
              </a:rPr>
              <a:t>effective</a:t>
            </a:r>
            <a:r>
              <a:rPr sz="1200" spc="-25" dirty="0">
                <a:solidFill>
                  <a:schemeClr val="tx1"/>
                </a:solidFill>
                <a:latin typeface="Calibri"/>
                <a:cs typeface="Calibri"/>
              </a:rPr>
              <a:t> </a:t>
            </a:r>
            <a:r>
              <a:rPr sz="1200" spc="-10" dirty="0">
                <a:solidFill>
                  <a:schemeClr val="tx1"/>
                </a:solidFill>
                <a:latin typeface="Calibri"/>
                <a:cs typeface="Calibri"/>
              </a:rPr>
              <a:t>provision</a:t>
            </a:r>
            <a:r>
              <a:rPr sz="1200" spc="-20" dirty="0">
                <a:solidFill>
                  <a:schemeClr val="tx1"/>
                </a:solidFill>
                <a:latin typeface="Calibri"/>
                <a:cs typeface="Calibri"/>
              </a:rPr>
              <a:t> </a:t>
            </a:r>
            <a:r>
              <a:rPr sz="1200" dirty="0">
                <a:solidFill>
                  <a:schemeClr val="tx1"/>
                </a:solidFill>
                <a:latin typeface="Calibri"/>
                <a:cs typeface="Calibri"/>
              </a:rPr>
              <a:t>of</a:t>
            </a:r>
            <a:r>
              <a:rPr sz="1200" spc="-10" dirty="0">
                <a:solidFill>
                  <a:schemeClr val="tx1"/>
                </a:solidFill>
                <a:latin typeface="Calibri"/>
                <a:cs typeface="Calibri"/>
              </a:rPr>
              <a:t> </a:t>
            </a:r>
            <a:r>
              <a:rPr sz="1200" dirty="0">
                <a:solidFill>
                  <a:schemeClr val="tx1"/>
                </a:solidFill>
                <a:latin typeface="Calibri"/>
                <a:cs typeface="Calibri"/>
              </a:rPr>
              <a:t>children</a:t>
            </a:r>
            <a:r>
              <a:rPr sz="1200" spc="-35" dirty="0">
                <a:solidFill>
                  <a:schemeClr val="tx1"/>
                </a:solidFill>
                <a:latin typeface="Calibri"/>
                <a:cs typeface="Calibri"/>
              </a:rPr>
              <a:t> </a:t>
            </a:r>
            <a:r>
              <a:rPr sz="1200" dirty="0">
                <a:solidFill>
                  <a:schemeClr val="tx1"/>
                </a:solidFill>
                <a:latin typeface="Calibri"/>
                <a:cs typeface="Calibri"/>
              </a:rPr>
              <a:t>at</a:t>
            </a:r>
            <a:r>
              <a:rPr sz="1200" spc="-10" dirty="0">
                <a:solidFill>
                  <a:schemeClr val="tx1"/>
                </a:solidFill>
                <a:latin typeface="Calibri"/>
                <a:cs typeface="Calibri"/>
              </a:rPr>
              <a:t> </a:t>
            </a:r>
            <a:r>
              <a:rPr sz="1200" dirty="0">
                <a:solidFill>
                  <a:schemeClr val="tx1"/>
                </a:solidFill>
                <a:latin typeface="Calibri"/>
                <a:cs typeface="Calibri"/>
              </a:rPr>
              <a:t>SEN</a:t>
            </a:r>
            <a:r>
              <a:rPr sz="1200" spc="-5" dirty="0">
                <a:solidFill>
                  <a:schemeClr val="tx1"/>
                </a:solidFill>
                <a:latin typeface="Calibri"/>
                <a:cs typeface="Calibri"/>
              </a:rPr>
              <a:t> </a:t>
            </a:r>
            <a:r>
              <a:rPr sz="1200" dirty="0">
                <a:solidFill>
                  <a:schemeClr val="tx1"/>
                </a:solidFill>
                <a:latin typeface="Calibri"/>
                <a:cs typeface="Calibri"/>
              </a:rPr>
              <a:t>support</a:t>
            </a:r>
            <a:r>
              <a:rPr sz="1200" spc="-35" dirty="0">
                <a:solidFill>
                  <a:schemeClr val="tx1"/>
                </a:solidFill>
                <a:latin typeface="Calibri"/>
                <a:cs typeface="Calibri"/>
              </a:rPr>
              <a:t> </a:t>
            </a:r>
            <a:r>
              <a:rPr sz="1200" dirty="0">
                <a:solidFill>
                  <a:schemeClr val="tx1"/>
                </a:solidFill>
                <a:latin typeface="Calibri"/>
                <a:cs typeface="Calibri"/>
              </a:rPr>
              <a:t>and</a:t>
            </a:r>
            <a:r>
              <a:rPr sz="1200" spc="-25" dirty="0">
                <a:solidFill>
                  <a:schemeClr val="tx1"/>
                </a:solidFill>
                <a:latin typeface="Calibri"/>
                <a:cs typeface="Calibri"/>
              </a:rPr>
              <a:t> </a:t>
            </a:r>
            <a:r>
              <a:rPr sz="1200" dirty="0">
                <a:solidFill>
                  <a:schemeClr val="tx1"/>
                </a:solidFill>
                <a:latin typeface="Calibri"/>
                <a:cs typeface="Calibri"/>
              </a:rPr>
              <a:t>EHCP</a:t>
            </a:r>
            <a:r>
              <a:rPr sz="1200" spc="5" dirty="0">
                <a:solidFill>
                  <a:schemeClr val="tx1"/>
                </a:solidFill>
                <a:latin typeface="Calibri"/>
                <a:cs typeface="Calibri"/>
              </a:rPr>
              <a:t> </a:t>
            </a:r>
            <a:r>
              <a:rPr sz="1200" spc="-10" dirty="0">
                <a:solidFill>
                  <a:schemeClr val="tx1"/>
                </a:solidFill>
                <a:latin typeface="Calibri"/>
                <a:cs typeface="Calibri"/>
              </a:rPr>
              <a:t>level.</a:t>
            </a:r>
            <a:endParaRPr sz="1200" dirty="0">
              <a:solidFill>
                <a:schemeClr val="tx1"/>
              </a:solidFill>
              <a:latin typeface="Calibri"/>
              <a:cs typeface="Calibri"/>
            </a:endParaRPr>
          </a:p>
        </p:txBody>
      </p:sp>
      <p:grpSp>
        <p:nvGrpSpPr>
          <p:cNvPr id="62" name="object 62"/>
          <p:cNvGrpSpPr/>
          <p:nvPr/>
        </p:nvGrpSpPr>
        <p:grpSpPr>
          <a:xfrm>
            <a:off x="0" y="0"/>
            <a:ext cx="12192000" cy="6858000"/>
            <a:chOff x="0" y="0"/>
            <a:chExt cx="12192000" cy="6858000"/>
          </a:xfrm>
        </p:grpSpPr>
        <p:sp>
          <p:nvSpPr>
            <p:cNvPr id="63" name="object 63"/>
            <p:cNvSpPr/>
            <p:nvPr/>
          </p:nvSpPr>
          <p:spPr>
            <a:xfrm>
              <a:off x="0" y="0"/>
              <a:ext cx="673100" cy="6858000"/>
            </a:xfrm>
            <a:custGeom>
              <a:avLst/>
              <a:gdLst/>
              <a:ahLst/>
              <a:cxnLst/>
              <a:rect l="l" t="t" r="r" b="b"/>
              <a:pathLst>
                <a:path w="673100" h="6858000">
                  <a:moveTo>
                    <a:pt x="496722" y="0"/>
                  </a:moveTo>
                  <a:lnTo>
                    <a:pt x="0" y="0"/>
                  </a:lnTo>
                  <a:lnTo>
                    <a:pt x="0" y="6857999"/>
                  </a:lnTo>
                  <a:lnTo>
                    <a:pt x="496722" y="6857999"/>
                  </a:lnTo>
                  <a:lnTo>
                    <a:pt x="498309" y="6789737"/>
                  </a:lnTo>
                  <a:lnTo>
                    <a:pt x="506260" y="6729412"/>
                  </a:lnTo>
                  <a:lnTo>
                    <a:pt x="517372" y="6677025"/>
                  </a:lnTo>
                  <a:lnTo>
                    <a:pt x="531685" y="6630987"/>
                  </a:lnTo>
                  <a:lnTo>
                    <a:pt x="547573" y="6589712"/>
                  </a:lnTo>
                  <a:lnTo>
                    <a:pt x="566635" y="6553200"/>
                  </a:lnTo>
                  <a:lnTo>
                    <a:pt x="604774" y="6477000"/>
                  </a:lnTo>
                  <a:lnTo>
                    <a:pt x="620661" y="6440487"/>
                  </a:lnTo>
                  <a:lnTo>
                    <a:pt x="636549" y="6399212"/>
                  </a:lnTo>
                  <a:lnTo>
                    <a:pt x="652449" y="6353175"/>
                  </a:lnTo>
                  <a:lnTo>
                    <a:pt x="663562" y="6300787"/>
                  </a:lnTo>
                  <a:lnTo>
                    <a:pt x="669925" y="6240462"/>
                  </a:lnTo>
                  <a:lnTo>
                    <a:pt x="673100" y="6172200"/>
                  </a:lnTo>
                  <a:lnTo>
                    <a:pt x="669925" y="6103937"/>
                  </a:lnTo>
                  <a:lnTo>
                    <a:pt x="663562" y="6043612"/>
                  </a:lnTo>
                  <a:lnTo>
                    <a:pt x="652449" y="5991225"/>
                  </a:lnTo>
                  <a:lnTo>
                    <a:pt x="636549" y="5945187"/>
                  </a:lnTo>
                  <a:lnTo>
                    <a:pt x="620661" y="5903912"/>
                  </a:lnTo>
                  <a:lnTo>
                    <a:pt x="604774" y="5867400"/>
                  </a:lnTo>
                  <a:lnTo>
                    <a:pt x="566635" y="5791200"/>
                  </a:lnTo>
                  <a:lnTo>
                    <a:pt x="547573" y="5754687"/>
                  </a:lnTo>
                  <a:lnTo>
                    <a:pt x="531685" y="5713412"/>
                  </a:lnTo>
                  <a:lnTo>
                    <a:pt x="517372" y="5667375"/>
                  </a:lnTo>
                  <a:lnTo>
                    <a:pt x="506260" y="5614987"/>
                  </a:lnTo>
                  <a:lnTo>
                    <a:pt x="498309" y="5554726"/>
                  </a:lnTo>
                  <a:lnTo>
                    <a:pt x="496722" y="5486400"/>
                  </a:lnTo>
                  <a:lnTo>
                    <a:pt x="498309" y="5418201"/>
                  </a:lnTo>
                  <a:lnTo>
                    <a:pt x="506260" y="5357876"/>
                  </a:lnTo>
                  <a:lnTo>
                    <a:pt x="517372" y="5305425"/>
                  </a:lnTo>
                  <a:lnTo>
                    <a:pt x="531685" y="5259451"/>
                  </a:lnTo>
                  <a:lnTo>
                    <a:pt x="547573" y="5218049"/>
                  </a:lnTo>
                  <a:lnTo>
                    <a:pt x="566635" y="5181600"/>
                  </a:lnTo>
                  <a:lnTo>
                    <a:pt x="604774" y="5105400"/>
                  </a:lnTo>
                  <a:lnTo>
                    <a:pt x="620661" y="5068824"/>
                  </a:lnTo>
                  <a:lnTo>
                    <a:pt x="636549" y="5027549"/>
                  </a:lnTo>
                  <a:lnTo>
                    <a:pt x="652449" y="4981575"/>
                  </a:lnTo>
                  <a:lnTo>
                    <a:pt x="663562" y="4929124"/>
                  </a:lnTo>
                  <a:lnTo>
                    <a:pt x="669925" y="4868799"/>
                  </a:lnTo>
                  <a:lnTo>
                    <a:pt x="673100" y="4800600"/>
                  </a:lnTo>
                  <a:lnTo>
                    <a:pt x="669925" y="4732274"/>
                  </a:lnTo>
                  <a:lnTo>
                    <a:pt x="663562" y="4671949"/>
                  </a:lnTo>
                  <a:lnTo>
                    <a:pt x="652449" y="4619625"/>
                  </a:lnTo>
                  <a:lnTo>
                    <a:pt x="636549" y="4573524"/>
                  </a:lnTo>
                  <a:lnTo>
                    <a:pt x="620661" y="4532249"/>
                  </a:lnTo>
                  <a:lnTo>
                    <a:pt x="604774" y="4495800"/>
                  </a:lnTo>
                  <a:lnTo>
                    <a:pt x="566635" y="4419600"/>
                  </a:lnTo>
                  <a:lnTo>
                    <a:pt x="547573" y="4383024"/>
                  </a:lnTo>
                  <a:lnTo>
                    <a:pt x="531685" y="4341749"/>
                  </a:lnTo>
                  <a:lnTo>
                    <a:pt x="517372" y="4295775"/>
                  </a:lnTo>
                  <a:lnTo>
                    <a:pt x="506260" y="4243324"/>
                  </a:lnTo>
                  <a:lnTo>
                    <a:pt x="498309" y="4182999"/>
                  </a:lnTo>
                  <a:lnTo>
                    <a:pt x="496722" y="4114800"/>
                  </a:lnTo>
                  <a:lnTo>
                    <a:pt x="498309" y="4046474"/>
                  </a:lnTo>
                  <a:lnTo>
                    <a:pt x="506260" y="3986149"/>
                  </a:lnTo>
                  <a:lnTo>
                    <a:pt x="517372" y="3933825"/>
                  </a:lnTo>
                  <a:lnTo>
                    <a:pt x="531685" y="3887851"/>
                  </a:lnTo>
                  <a:lnTo>
                    <a:pt x="547573" y="3846576"/>
                  </a:lnTo>
                  <a:lnTo>
                    <a:pt x="566635" y="3810000"/>
                  </a:lnTo>
                  <a:lnTo>
                    <a:pt x="604774" y="3733800"/>
                  </a:lnTo>
                  <a:lnTo>
                    <a:pt x="620661" y="3697351"/>
                  </a:lnTo>
                  <a:lnTo>
                    <a:pt x="636549" y="3656076"/>
                  </a:lnTo>
                  <a:lnTo>
                    <a:pt x="652449" y="3609975"/>
                  </a:lnTo>
                  <a:lnTo>
                    <a:pt x="663562" y="3557651"/>
                  </a:lnTo>
                  <a:lnTo>
                    <a:pt x="669925" y="3497326"/>
                  </a:lnTo>
                  <a:lnTo>
                    <a:pt x="673100" y="3427476"/>
                  </a:lnTo>
                  <a:lnTo>
                    <a:pt x="669925" y="3360801"/>
                  </a:lnTo>
                  <a:lnTo>
                    <a:pt x="663562" y="3300476"/>
                  </a:lnTo>
                  <a:lnTo>
                    <a:pt x="652449" y="3248025"/>
                  </a:lnTo>
                  <a:lnTo>
                    <a:pt x="636549" y="3201924"/>
                  </a:lnTo>
                  <a:lnTo>
                    <a:pt x="620661" y="3160649"/>
                  </a:lnTo>
                  <a:lnTo>
                    <a:pt x="604774" y="3124200"/>
                  </a:lnTo>
                  <a:lnTo>
                    <a:pt x="566635" y="3048000"/>
                  </a:lnTo>
                  <a:lnTo>
                    <a:pt x="547573" y="3011424"/>
                  </a:lnTo>
                  <a:lnTo>
                    <a:pt x="531685" y="2970149"/>
                  </a:lnTo>
                  <a:lnTo>
                    <a:pt x="517372" y="2924175"/>
                  </a:lnTo>
                  <a:lnTo>
                    <a:pt x="506260" y="2871724"/>
                  </a:lnTo>
                  <a:lnTo>
                    <a:pt x="498309" y="2811399"/>
                  </a:lnTo>
                  <a:lnTo>
                    <a:pt x="496722" y="2743200"/>
                  </a:lnTo>
                  <a:lnTo>
                    <a:pt x="498309" y="2675001"/>
                  </a:lnTo>
                  <a:lnTo>
                    <a:pt x="506260" y="2614676"/>
                  </a:lnTo>
                  <a:lnTo>
                    <a:pt x="517372" y="2562225"/>
                  </a:lnTo>
                  <a:lnTo>
                    <a:pt x="531685" y="2516251"/>
                  </a:lnTo>
                  <a:lnTo>
                    <a:pt x="547573" y="2474976"/>
                  </a:lnTo>
                  <a:lnTo>
                    <a:pt x="566635" y="2438400"/>
                  </a:lnTo>
                  <a:lnTo>
                    <a:pt x="604774" y="2362200"/>
                  </a:lnTo>
                  <a:lnTo>
                    <a:pt x="620661" y="2325751"/>
                  </a:lnTo>
                  <a:lnTo>
                    <a:pt x="636549" y="2284476"/>
                  </a:lnTo>
                  <a:lnTo>
                    <a:pt x="652449" y="2238375"/>
                  </a:lnTo>
                  <a:lnTo>
                    <a:pt x="663562" y="2186051"/>
                  </a:lnTo>
                  <a:lnTo>
                    <a:pt x="669925" y="2125726"/>
                  </a:lnTo>
                  <a:lnTo>
                    <a:pt x="673100" y="2057400"/>
                  </a:lnTo>
                  <a:lnTo>
                    <a:pt x="669925" y="1989201"/>
                  </a:lnTo>
                  <a:lnTo>
                    <a:pt x="663562" y="1928876"/>
                  </a:lnTo>
                  <a:lnTo>
                    <a:pt x="652449" y="1876425"/>
                  </a:lnTo>
                  <a:lnTo>
                    <a:pt x="636549" y="1830451"/>
                  </a:lnTo>
                  <a:lnTo>
                    <a:pt x="620661" y="1789176"/>
                  </a:lnTo>
                  <a:lnTo>
                    <a:pt x="604774" y="1752600"/>
                  </a:lnTo>
                  <a:lnTo>
                    <a:pt x="566635" y="1676400"/>
                  </a:lnTo>
                  <a:lnTo>
                    <a:pt x="547573" y="1639951"/>
                  </a:lnTo>
                  <a:lnTo>
                    <a:pt x="531685" y="1598676"/>
                  </a:lnTo>
                  <a:lnTo>
                    <a:pt x="517372" y="1552575"/>
                  </a:lnTo>
                  <a:lnTo>
                    <a:pt x="506260" y="1500251"/>
                  </a:lnTo>
                  <a:lnTo>
                    <a:pt x="498309" y="1439926"/>
                  </a:lnTo>
                  <a:lnTo>
                    <a:pt x="496722" y="1371600"/>
                  </a:lnTo>
                  <a:lnTo>
                    <a:pt x="498309" y="1303401"/>
                  </a:lnTo>
                  <a:lnTo>
                    <a:pt x="506260" y="1243076"/>
                  </a:lnTo>
                  <a:lnTo>
                    <a:pt x="517372" y="1190625"/>
                  </a:lnTo>
                  <a:lnTo>
                    <a:pt x="531685" y="1144651"/>
                  </a:lnTo>
                  <a:lnTo>
                    <a:pt x="547573" y="1103376"/>
                  </a:lnTo>
                  <a:lnTo>
                    <a:pt x="566635" y="1066800"/>
                  </a:lnTo>
                  <a:lnTo>
                    <a:pt x="604774" y="990600"/>
                  </a:lnTo>
                  <a:lnTo>
                    <a:pt x="620661" y="954151"/>
                  </a:lnTo>
                  <a:lnTo>
                    <a:pt x="636549" y="912876"/>
                  </a:lnTo>
                  <a:lnTo>
                    <a:pt x="652449" y="866775"/>
                  </a:lnTo>
                  <a:lnTo>
                    <a:pt x="663562" y="814451"/>
                  </a:lnTo>
                  <a:lnTo>
                    <a:pt x="669925" y="754126"/>
                  </a:lnTo>
                  <a:lnTo>
                    <a:pt x="673100" y="685800"/>
                  </a:lnTo>
                  <a:lnTo>
                    <a:pt x="669925" y="617601"/>
                  </a:lnTo>
                  <a:lnTo>
                    <a:pt x="663562" y="557276"/>
                  </a:lnTo>
                  <a:lnTo>
                    <a:pt x="652449" y="504825"/>
                  </a:lnTo>
                  <a:lnTo>
                    <a:pt x="636549" y="458850"/>
                  </a:lnTo>
                  <a:lnTo>
                    <a:pt x="620661" y="417575"/>
                  </a:lnTo>
                  <a:lnTo>
                    <a:pt x="604774" y="381000"/>
                  </a:lnTo>
                  <a:lnTo>
                    <a:pt x="566635" y="304800"/>
                  </a:lnTo>
                  <a:lnTo>
                    <a:pt x="547573" y="268350"/>
                  </a:lnTo>
                  <a:lnTo>
                    <a:pt x="531685" y="227075"/>
                  </a:lnTo>
                  <a:lnTo>
                    <a:pt x="517372" y="180975"/>
                  </a:lnTo>
                  <a:lnTo>
                    <a:pt x="506260" y="128650"/>
                  </a:lnTo>
                  <a:lnTo>
                    <a:pt x="498309" y="68325"/>
                  </a:lnTo>
                  <a:lnTo>
                    <a:pt x="496722" y="0"/>
                  </a:lnTo>
                  <a:close/>
                </a:path>
              </a:pathLst>
            </a:custGeom>
            <a:solidFill>
              <a:srgbClr val="FFC000"/>
            </a:solidFill>
          </p:spPr>
          <p:txBody>
            <a:bodyPr wrap="square" lIns="0" tIns="0" rIns="0" bIns="0" rtlCol="0"/>
            <a:lstStyle/>
            <a:p>
              <a:endParaRPr/>
            </a:p>
          </p:txBody>
        </p:sp>
        <p:sp>
          <p:nvSpPr>
            <p:cNvPr id="64" name="object 64"/>
            <p:cNvSpPr/>
            <p:nvPr/>
          </p:nvSpPr>
          <p:spPr>
            <a:xfrm>
              <a:off x="6616700" y="0"/>
              <a:ext cx="5575300" cy="6858000"/>
            </a:xfrm>
            <a:custGeom>
              <a:avLst/>
              <a:gdLst/>
              <a:ahLst/>
              <a:cxnLst/>
              <a:rect l="l" t="t" r="r" b="b"/>
              <a:pathLst>
                <a:path w="5575300" h="6858000">
                  <a:moveTo>
                    <a:pt x="3749675" y="672338"/>
                  </a:moveTo>
                  <a:lnTo>
                    <a:pt x="3737229" y="600583"/>
                  </a:lnTo>
                  <a:lnTo>
                    <a:pt x="3706495" y="531241"/>
                  </a:lnTo>
                  <a:lnTo>
                    <a:pt x="3687191" y="498221"/>
                  </a:lnTo>
                  <a:lnTo>
                    <a:pt x="3666617" y="464058"/>
                  </a:lnTo>
                  <a:lnTo>
                    <a:pt x="3647313" y="429895"/>
                  </a:lnTo>
                  <a:lnTo>
                    <a:pt x="3630295" y="395732"/>
                  </a:lnTo>
                  <a:lnTo>
                    <a:pt x="3616706" y="362712"/>
                  </a:lnTo>
                  <a:lnTo>
                    <a:pt x="3607562" y="327406"/>
                  </a:lnTo>
                  <a:lnTo>
                    <a:pt x="3602990" y="292100"/>
                  </a:lnTo>
                  <a:lnTo>
                    <a:pt x="3602990" y="254635"/>
                  </a:lnTo>
                  <a:lnTo>
                    <a:pt x="3605276" y="215900"/>
                  </a:lnTo>
                  <a:lnTo>
                    <a:pt x="3609848" y="177165"/>
                  </a:lnTo>
                  <a:lnTo>
                    <a:pt x="3615563" y="138557"/>
                  </a:lnTo>
                  <a:lnTo>
                    <a:pt x="3620008" y="99822"/>
                  </a:lnTo>
                  <a:lnTo>
                    <a:pt x="3623437" y="61087"/>
                  </a:lnTo>
                  <a:lnTo>
                    <a:pt x="3622294" y="24638"/>
                  </a:lnTo>
                  <a:lnTo>
                    <a:pt x="3619119" y="0"/>
                  </a:lnTo>
                  <a:lnTo>
                    <a:pt x="130556" y="0"/>
                  </a:lnTo>
                  <a:lnTo>
                    <a:pt x="127381" y="24638"/>
                  </a:lnTo>
                  <a:lnTo>
                    <a:pt x="126238" y="61087"/>
                  </a:lnTo>
                  <a:lnTo>
                    <a:pt x="129667" y="99822"/>
                  </a:lnTo>
                  <a:lnTo>
                    <a:pt x="134112" y="138557"/>
                  </a:lnTo>
                  <a:lnTo>
                    <a:pt x="139827" y="177165"/>
                  </a:lnTo>
                  <a:lnTo>
                    <a:pt x="144399" y="215900"/>
                  </a:lnTo>
                  <a:lnTo>
                    <a:pt x="146685" y="254635"/>
                  </a:lnTo>
                  <a:lnTo>
                    <a:pt x="146685" y="292100"/>
                  </a:lnTo>
                  <a:lnTo>
                    <a:pt x="132969" y="362712"/>
                  </a:lnTo>
                  <a:lnTo>
                    <a:pt x="83058" y="464058"/>
                  </a:lnTo>
                  <a:lnTo>
                    <a:pt x="62484" y="498221"/>
                  </a:lnTo>
                  <a:lnTo>
                    <a:pt x="43180" y="531241"/>
                  </a:lnTo>
                  <a:lnTo>
                    <a:pt x="26149" y="566547"/>
                  </a:lnTo>
                  <a:lnTo>
                    <a:pt x="12446" y="600583"/>
                  </a:lnTo>
                  <a:lnTo>
                    <a:pt x="3429" y="635889"/>
                  </a:lnTo>
                  <a:lnTo>
                    <a:pt x="0" y="672338"/>
                  </a:lnTo>
                  <a:lnTo>
                    <a:pt x="3429" y="708787"/>
                  </a:lnTo>
                  <a:lnTo>
                    <a:pt x="26149" y="778256"/>
                  </a:lnTo>
                  <a:lnTo>
                    <a:pt x="43180" y="813435"/>
                  </a:lnTo>
                  <a:lnTo>
                    <a:pt x="62484" y="846455"/>
                  </a:lnTo>
                  <a:lnTo>
                    <a:pt x="83058" y="880618"/>
                  </a:lnTo>
                  <a:lnTo>
                    <a:pt x="119380" y="948944"/>
                  </a:lnTo>
                  <a:lnTo>
                    <a:pt x="132969" y="981964"/>
                  </a:lnTo>
                  <a:lnTo>
                    <a:pt x="142113" y="1017270"/>
                  </a:lnTo>
                  <a:lnTo>
                    <a:pt x="146685" y="1052576"/>
                  </a:lnTo>
                  <a:lnTo>
                    <a:pt x="146685" y="1090041"/>
                  </a:lnTo>
                  <a:lnTo>
                    <a:pt x="144399" y="1128776"/>
                  </a:lnTo>
                  <a:lnTo>
                    <a:pt x="139827" y="1167511"/>
                  </a:lnTo>
                  <a:lnTo>
                    <a:pt x="134112" y="1206246"/>
                  </a:lnTo>
                  <a:lnTo>
                    <a:pt x="129667" y="1244854"/>
                  </a:lnTo>
                  <a:lnTo>
                    <a:pt x="126238" y="1283589"/>
                  </a:lnTo>
                  <a:lnTo>
                    <a:pt x="127381" y="1320038"/>
                  </a:lnTo>
                  <a:lnTo>
                    <a:pt x="131826" y="1355344"/>
                  </a:lnTo>
                  <a:lnTo>
                    <a:pt x="156845" y="1417955"/>
                  </a:lnTo>
                  <a:lnTo>
                    <a:pt x="199009" y="1469136"/>
                  </a:lnTo>
                  <a:lnTo>
                    <a:pt x="252349" y="1514602"/>
                  </a:lnTo>
                  <a:lnTo>
                    <a:pt x="310388" y="1557909"/>
                  </a:lnTo>
                  <a:lnTo>
                    <a:pt x="337693" y="1579499"/>
                  </a:lnTo>
                  <a:lnTo>
                    <a:pt x="386588" y="1628521"/>
                  </a:lnTo>
                  <a:lnTo>
                    <a:pt x="422910" y="1681988"/>
                  </a:lnTo>
                  <a:lnTo>
                    <a:pt x="447929" y="1745742"/>
                  </a:lnTo>
                  <a:lnTo>
                    <a:pt x="476377" y="1849247"/>
                  </a:lnTo>
                  <a:lnTo>
                    <a:pt x="486664" y="1882267"/>
                  </a:lnTo>
                  <a:lnTo>
                    <a:pt x="511683" y="1946021"/>
                  </a:lnTo>
                  <a:lnTo>
                    <a:pt x="549148" y="1998472"/>
                  </a:lnTo>
                  <a:lnTo>
                    <a:pt x="601472" y="2035937"/>
                  </a:lnTo>
                  <a:lnTo>
                    <a:pt x="665099" y="2061083"/>
                  </a:lnTo>
                  <a:lnTo>
                    <a:pt x="733298" y="2080387"/>
                  </a:lnTo>
                  <a:lnTo>
                    <a:pt x="767461" y="2089531"/>
                  </a:lnTo>
                  <a:lnTo>
                    <a:pt x="834517" y="2111121"/>
                  </a:lnTo>
                  <a:lnTo>
                    <a:pt x="893699" y="2140712"/>
                  </a:lnTo>
                  <a:lnTo>
                    <a:pt x="944753" y="2184019"/>
                  </a:lnTo>
                  <a:lnTo>
                    <a:pt x="989203" y="2237486"/>
                  </a:lnTo>
                  <a:lnTo>
                    <a:pt x="1032383" y="2294382"/>
                  </a:lnTo>
                  <a:lnTo>
                    <a:pt x="1053973" y="2321687"/>
                  </a:lnTo>
                  <a:lnTo>
                    <a:pt x="1101725" y="2370582"/>
                  </a:lnTo>
                  <a:lnTo>
                    <a:pt x="1157478" y="2404745"/>
                  </a:lnTo>
                  <a:lnTo>
                    <a:pt x="1226820" y="2419604"/>
                  </a:lnTo>
                  <a:lnTo>
                    <a:pt x="1263142" y="2420747"/>
                  </a:lnTo>
                  <a:lnTo>
                    <a:pt x="1301877" y="2417318"/>
                  </a:lnTo>
                  <a:lnTo>
                    <a:pt x="1340485" y="2412746"/>
                  </a:lnTo>
                  <a:lnTo>
                    <a:pt x="1379093" y="2407031"/>
                  </a:lnTo>
                  <a:lnTo>
                    <a:pt x="1417828" y="2402459"/>
                  </a:lnTo>
                  <a:lnTo>
                    <a:pt x="1456436" y="2400173"/>
                  </a:lnTo>
                  <a:lnTo>
                    <a:pt x="1493901" y="2400173"/>
                  </a:lnTo>
                  <a:lnTo>
                    <a:pt x="1565529" y="2413889"/>
                  </a:lnTo>
                  <a:lnTo>
                    <a:pt x="1666748" y="2463927"/>
                  </a:lnTo>
                  <a:lnTo>
                    <a:pt x="1700911" y="2484501"/>
                  </a:lnTo>
                  <a:lnTo>
                    <a:pt x="1733804" y="2503805"/>
                  </a:lnTo>
                  <a:lnTo>
                    <a:pt x="1769110" y="2520823"/>
                  </a:lnTo>
                  <a:lnTo>
                    <a:pt x="1803273" y="2534539"/>
                  </a:lnTo>
                  <a:lnTo>
                    <a:pt x="1838452" y="2543683"/>
                  </a:lnTo>
                  <a:lnTo>
                    <a:pt x="1867154" y="2546350"/>
                  </a:lnTo>
                  <a:lnTo>
                    <a:pt x="1882521" y="2546350"/>
                  </a:lnTo>
                  <a:lnTo>
                    <a:pt x="1946402" y="2534539"/>
                  </a:lnTo>
                  <a:lnTo>
                    <a:pt x="2015871" y="2503805"/>
                  </a:lnTo>
                  <a:lnTo>
                    <a:pt x="2048764" y="2484501"/>
                  </a:lnTo>
                  <a:lnTo>
                    <a:pt x="2082927" y="2463927"/>
                  </a:lnTo>
                  <a:lnTo>
                    <a:pt x="2151126" y="2427605"/>
                  </a:lnTo>
                  <a:lnTo>
                    <a:pt x="2185162" y="2413889"/>
                  </a:lnTo>
                  <a:lnTo>
                    <a:pt x="2220468" y="2404745"/>
                  </a:lnTo>
                  <a:lnTo>
                    <a:pt x="2255774" y="2400173"/>
                  </a:lnTo>
                  <a:lnTo>
                    <a:pt x="2293239" y="2400173"/>
                  </a:lnTo>
                  <a:lnTo>
                    <a:pt x="2331847" y="2402459"/>
                  </a:lnTo>
                  <a:lnTo>
                    <a:pt x="2370582" y="2407031"/>
                  </a:lnTo>
                  <a:lnTo>
                    <a:pt x="2409190" y="2412746"/>
                  </a:lnTo>
                  <a:lnTo>
                    <a:pt x="2447925" y="2417318"/>
                  </a:lnTo>
                  <a:lnTo>
                    <a:pt x="2486533" y="2420747"/>
                  </a:lnTo>
                  <a:lnTo>
                    <a:pt x="2522855" y="2419604"/>
                  </a:lnTo>
                  <a:lnTo>
                    <a:pt x="2558161" y="2415032"/>
                  </a:lnTo>
                  <a:lnTo>
                    <a:pt x="2620645" y="2390013"/>
                  </a:lnTo>
                  <a:lnTo>
                    <a:pt x="2671826" y="2347849"/>
                  </a:lnTo>
                  <a:lnTo>
                    <a:pt x="2717292" y="2294382"/>
                  </a:lnTo>
                  <a:lnTo>
                    <a:pt x="2760472" y="2237486"/>
                  </a:lnTo>
                  <a:lnTo>
                    <a:pt x="2782189" y="2210181"/>
                  </a:lnTo>
                  <a:lnTo>
                    <a:pt x="2830957" y="2161159"/>
                  </a:lnTo>
                  <a:lnTo>
                    <a:pt x="2884424" y="2124710"/>
                  </a:lnTo>
                  <a:lnTo>
                    <a:pt x="2948178" y="2099691"/>
                  </a:lnTo>
                  <a:lnTo>
                    <a:pt x="3016377" y="2080387"/>
                  </a:lnTo>
                  <a:lnTo>
                    <a:pt x="3051556" y="2071243"/>
                  </a:lnTo>
                  <a:lnTo>
                    <a:pt x="3084576" y="2061083"/>
                  </a:lnTo>
                  <a:lnTo>
                    <a:pt x="3148203" y="2035937"/>
                  </a:lnTo>
                  <a:lnTo>
                    <a:pt x="3200527" y="1998472"/>
                  </a:lnTo>
                  <a:lnTo>
                    <a:pt x="3237992" y="1946021"/>
                  </a:lnTo>
                  <a:lnTo>
                    <a:pt x="3263011" y="1882267"/>
                  </a:lnTo>
                  <a:lnTo>
                    <a:pt x="3291459" y="1779905"/>
                  </a:lnTo>
                  <a:lnTo>
                    <a:pt x="3301746" y="1745742"/>
                  </a:lnTo>
                  <a:lnTo>
                    <a:pt x="3326765" y="1681988"/>
                  </a:lnTo>
                  <a:lnTo>
                    <a:pt x="3363087" y="1628521"/>
                  </a:lnTo>
                  <a:lnTo>
                    <a:pt x="3411982" y="1579499"/>
                  </a:lnTo>
                  <a:lnTo>
                    <a:pt x="3497326" y="1514602"/>
                  </a:lnTo>
                  <a:lnTo>
                    <a:pt x="3524504" y="1493012"/>
                  </a:lnTo>
                  <a:lnTo>
                    <a:pt x="3573399" y="1445260"/>
                  </a:lnTo>
                  <a:lnTo>
                    <a:pt x="3607562" y="1389507"/>
                  </a:lnTo>
                  <a:lnTo>
                    <a:pt x="3622294" y="1320038"/>
                  </a:lnTo>
                  <a:lnTo>
                    <a:pt x="3623437" y="1283589"/>
                  </a:lnTo>
                  <a:lnTo>
                    <a:pt x="3620008" y="1244854"/>
                  </a:lnTo>
                  <a:lnTo>
                    <a:pt x="3615563" y="1206246"/>
                  </a:lnTo>
                  <a:lnTo>
                    <a:pt x="3609848" y="1167511"/>
                  </a:lnTo>
                  <a:lnTo>
                    <a:pt x="3605276" y="1128776"/>
                  </a:lnTo>
                  <a:lnTo>
                    <a:pt x="3602990" y="1090041"/>
                  </a:lnTo>
                  <a:lnTo>
                    <a:pt x="3602990" y="1052576"/>
                  </a:lnTo>
                  <a:lnTo>
                    <a:pt x="3616706" y="981964"/>
                  </a:lnTo>
                  <a:lnTo>
                    <a:pt x="3647313" y="914781"/>
                  </a:lnTo>
                  <a:lnTo>
                    <a:pt x="3666617" y="880618"/>
                  </a:lnTo>
                  <a:lnTo>
                    <a:pt x="3687191" y="846455"/>
                  </a:lnTo>
                  <a:lnTo>
                    <a:pt x="3706495" y="813435"/>
                  </a:lnTo>
                  <a:lnTo>
                    <a:pt x="3723513" y="778256"/>
                  </a:lnTo>
                  <a:lnTo>
                    <a:pt x="3737229" y="744093"/>
                  </a:lnTo>
                  <a:lnTo>
                    <a:pt x="3746246" y="708787"/>
                  </a:lnTo>
                  <a:lnTo>
                    <a:pt x="3749675" y="672338"/>
                  </a:lnTo>
                  <a:close/>
                </a:path>
                <a:path w="5575300" h="6858000">
                  <a:moveTo>
                    <a:pt x="5575300" y="2872994"/>
                  </a:moveTo>
                  <a:lnTo>
                    <a:pt x="5546979" y="2848356"/>
                  </a:lnTo>
                  <a:lnTo>
                    <a:pt x="5510276" y="2806192"/>
                  </a:lnTo>
                  <a:lnTo>
                    <a:pt x="5475605" y="2762123"/>
                  </a:lnTo>
                  <a:lnTo>
                    <a:pt x="5406009" y="2670556"/>
                  </a:lnTo>
                  <a:lnTo>
                    <a:pt x="5371338" y="2626614"/>
                  </a:lnTo>
                  <a:lnTo>
                    <a:pt x="5332857" y="2584450"/>
                  </a:lnTo>
                  <a:lnTo>
                    <a:pt x="5294503" y="2547747"/>
                  </a:lnTo>
                  <a:lnTo>
                    <a:pt x="5250561" y="2516632"/>
                  </a:lnTo>
                  <a:lnTo>
                    <a:pt x="5204841" y="2492756"/>
                  </a:lnTo>
                  <a:lnTo>
                    <a:pt x="5149977" y="2476373"/>
                  </a:lnTo>
                  <a:lnTo>
                    <a:pt x="5093208" y="2469007"/>
                  </a:lnTo>
                  <a:lnTo>
                    <a:pt x="5034661" y="2467102"/>
                  </a:lnTo>
                  <a:lnTo>
                    <a:pt x="4972431" y="2472690"/>
                  </a:lnTo>
                  <a:lnTo>
                    <a:pt x="4910201" y="2480056"/>
                  </a:lnTo>
                  <a:lnTo>
                    <a:pt x="4848098" y="2489200"/>
                  </a:lnTo>
                  <a:lnTo>
                    <a:pt x="4785868" y="2496439"/>
                  </a:lnTo>
                  <a:lnTo>
                    <a:pt x="4723638" y="2500122"/>
                  </a:lnTo>
                  <a:lnTo>
                    <a:pt x="4663313" y="2500122"/>
                  </a:lnTo>
                  <a:lnTo>
                    <a:pt x="4606544" y="2492756"/>
                  </a:lnTo>
                  <a:lnTo>
                    <a:pt x="4549775" y="2478151"/>
                  </a:lnTo>
                  <a:lnTo>
                    <a:pt x="4494911" y="2456180"/>
                  </a:lnTo>
                  <a:lnTo>
                    <a:pt x="4385183" y="2397506"/>
                  </a:lnTo>
                  <a:lnTo>
                    <a:pt x="4330319" y="2364613"/>
                  </a:lnTo>
                  <a:lnTo>
                    <a:pt x="4277233" y="2333371"/>
                  </a:lnTo>
                  <a:lnTo>
                    <a:pt x="4220464" y="2305939"/>
                  </a:lnTo>
                  <a:lnTo>
                    <a:pt x="4165600" y="2283968"/>
                  </a:lnTo>
                  <a:lnTo>
                    <a:pt x="4108958" y="2269236"/>
                  </a:lnTo>
                  <a:lnTo>
                    <a:pt x="4050411" y="2263775"/>
                  </a:lnTo>
                  <a:lnTo>
                    <a:pt x="3991864" y="2269236"/>
                  </a:lnTo>
                  <a:lnTo>
                    <a:pt x="3935095" y="2283968"/>
                  </a:lnTo>
                  <a:lnTo>
                    <a:pt x="3880231" y="2305939"/>
                  </a:lnTo>
                  <a:lnTo>
                    <a:pt x="3823462" y="2333371"/>
                  </a:lnTo>
                  <a:lnTo>
                    <a:pt x="3770503" y="2364613"/>
                  </a:lnTo>
                  <a:lnTo>
                    <a:pt x="3715512" y="2397506"/>
                  </a:lnTo>
                  <a:lnTo>
                    <a:pt x="3605784" y="2456180"/>
                  </a:lnTo>
                  <a:lnTo>
                    <a:pt x="3552698" y="2478151"/>
                  </a:lnTo>
                  <a:lnTo>
                    <a:pt x="3494151" y="2492756"/>
                  </a:lnTo>
                  <a:lnTo>
                    <a:pt x="3437509" y="2500122"/>
                  </a:lnTo>
                  <a:lnTo>
                    <a:pt x="3377057" y="2500122"/>
                  </a:lnTo>
                  <a:lnTo>
                    <a:pt x="3314954" y="2496439"/>
                  </a:lnTo>
                  <a:lnTo>
                    <a:pt x="3252724" y="2489200"/>
                  </a:lnTo>
                  <a:lnTo>
                    <a:pt x="3190494" y="2480056"/>
                  </a:lnTo>
                  <a:lnTo>
                    <a:pt x="3128264" y="2472690"/>
                  </a:lnTo>
                  <a:lnTo>
                    <a:pt x="3066034" y="2467102"/>
                  </a:lnTo>
                  <a:lnTo>
                    <a:pt x="3007487" y="2469007"/>
                  </a:lnTo>
                  <a:lnTo>
                    <a:pt x="2950845" y="2476373"/>
                  </a:lnTo>
                  <a:lnTo>
                    <a:pt x="2895981" y="2492756"/>
                  </a:lnTo>
                  <a:lnTo>
                    <a:pt x="2850134" y="2516632"/>
                  </a:lnTo>
                  <a:lnTo>
                    <a:pt x="2806319" y="2547747"/>
                  </a:lnTo>
                  <a:lnTo>
                    <a:pt x="2767838" y="2584450"/>
                  </a:lnTo>
                  <a:lnTo>
                    <a:pt x="2729484" y="2626614"/>
                  </a:lnTo>
                  <a:lnTo>
                    <a:pt x="2694686" y="2670556"/>
                  </a:lnTo>
                  <a:lnTo>
                    <a:pt x="2625217" y="2762123"/>
                  </a:lnTo>
                  <a:lnTo>
                    <a:pt x="2590419" y="2806192"/>
                  </a:lnTo>
                  <a:lnTo>
                    <a:pt x="2553843" y="2848356"/>
                  </a:lnTo>
                  <a:lnTo>
                    <a:pt x="2511679" y="2884932"/>
                  </a:lnTo>
                  <a:lnTo>
                    <a:pt x="2471420" y="2917952"/>
                  </a:lnTo>
                  <a:lnTo>
                    <a:pt x="2425700" y="2943606"/>
                  </a:lnTo>
                  <a:lnTo>
                    <a:pt x="2376297" y="2965577"/>
                  </a:lnTo>
                  <a:lnTo>
                    <a:pt x="2323338" y="2983865"/>
                  </a:lnTo>
                  <a:lnTo>
                    <a:pt x="2268347" y="3000375"/>
                  </a:lnTo>
                  <a:lnTo>
                    <a:pt x="2213483" y="3015107"/>
                  </a:lnTo>
                  <a:lnTo>
                    <a:pt x="2156841" y="3029712"/>
                  </a:lnTo>
                  <a:lnTo>
                    <a:pt x="2103755" y="3046222"/>
                  </a:lnTo>
                  <a:lnTo>
                    <a:pt x="2050669" y="3064510"/>
                  </a:lnTo>
                  <a:lnTo>
                    <a:pt x="2001266" y="3086481"/>
                  </a:lnTo>
                  <a:lnTo>
                    <a:pt x="1957324" y="3114040"/>
                  </a:lnTo>
                  <a:lnTo>
                    <a:pt x="1917065" y="3146933"/>
                  </a:lnTo>
                  <a:lnTo>
                    <a:pt x="1884172" y="3187319"/>
                  </a:lnTo>
                  <a:lnTo>
                    <a:pt x="1856740" y="3231261"/>
                  </a:lnTo>
                  <a:lnTo>
                    <a:pt x="1834769" y="3280791"/>
                  </a:lnTo>
                  <a:lnTo>
                    <a:pt x="1816481" y="3333877"/>
                  </a:lnTo>
                  <a:lnTo>
                    <a:pt x="1800098" y="3386963"/>
                  </a:lnTo>
                  <a:lnTo>
                    <a:pt x="1785366" y="3443859"/>
                  </a:lnTo>
                  <a:lnTo>
                    <a:pt x="1770761" y="3498850"/>
                  </a:lnTo>
                  <a:lnTo>
                    <a:pt x="1754251" y="3553714"/>
                  </a:lnTo>
                  <a:lnTo>
                    <a:pt x="1735963" y="3606927"/>
                  </a:lnTo>
                  <a:lnTo>
                    <a:pt x="1713992" y="3656330"/>
                  </a:lnTo>
                  <a:lnTo>
                    <a:pt x="1688465" y="3702177"/>
                  </a:lnTo>
                  <a:lnTo>
                    <a:pt x="1655445" y="3742563"/>
                  </a:lnTo>
                  <a:lnTo>
                    <a:pt x="1618869" y="3784600"/>
                  </a:lnTo>
                  <a:lnTo>
                    <a:pt x="1576832" y="3821303"/>
                  </a:lnTo>
                  <a:lnTo>
                    <a:pt x="1532890" y="3856101"/>
                  </a:lnTo>
                  <a:lnTo>
                    <a:pt x="1485392" y="3890899"/>
                  </a:lnTo>
                  <a:lnTo>
                    <a:pt x="1439672" y="3925697"/>
                  </a:lnTo>
                  <a:lnTo>
                    <a:pt x="1395730" y="3960495"/>
                  </a:lnTo>
                  <a:lnTo>
                    <a:pt x="1353693" y="3998976"/>
                  </a:lnTo>
                  <a:lnTo>
                    <a:pt x="1316990" y="4037457"/>
                  </a:lnTo>
                  <a:lnTo>
                    <a:pt x="1286002" y="4081526"/>
                  </a:lnTo>
                  <a:lnTo>
                    <a:pt x="1262126" y="4127246"/>
                  </a:lnTo>
                  <a:lnTo>
                    <a:pt x="1245743" y="4182237"/>
                  </a:lnTo>
                  <a:lnTo>
                    <a:pt x="1238377" y="4239133"/>
                  </a:lnTo>
                  <a:lnTo>
                    <a:pt x="1236599" y="4297680"/>
                  </a:lnTo>
                  <a:lnTo>
                    <a:pt x="1242060" y="4360037"/>
                  </a:lnTo>
                  <a:lnTo>
                    <a:pt x="1249299" y="4422267"/>
                  </a:lnTo>
                  <a:lnTo>
                    <a:pt x="1258443" y="4484624"/>
                  </a:lnTo>
                  <a:lnTo>
                    <a:pt x="1265809" y="4546854"/>
                  </a:lnTo>
                  <a:lnTo>
                    <a:pt x="1269492" y="4609211"/>
                  </a:lnTo>
                  <a:lnTo>
                    <a:pt x="1269492" y="4669663"/>
                  </a:lnTo>
                  <a:lnTo>
                    <a:pt x="1262126" y="4726432"/>
                  </a:lnTo>
                  <a:lnTo>
                    <a:pt x="1247521" y="4783328"/>
                  </a:lnTo>
                  <a:lnTo>
                    <a:pt x="1225550" y="4836414"/>
                  </a:lnTo>
                  <a:lnTo>
                    <a:pt x="1167003" y="4946396"/>
                  </a:lnTo>
                  <a:lnTo>
                    <a:pt x="1134110" y="5001387"/>
                  </a:lnTo>
                  <a:lnTo>
                    <a:pt x="1102995" y="5054473"/>
                  </a:lnTo>
                  <a:lnTo>
                    <a:pt x="1075563" y="5111242"/>
                  </a:lnTo>
                  <a:lnTo>
                    <a:pt x="1053592" y="5166233"/>
                  </a:lnTo>
                  <a:lnTo>
                    <a:pt x="1038987" y="5223002"/>
                  </a:lnTo>
                  <a:lnTo>
                    <a:pt x="1033526" y="5281676"/>
                  </a:lnTo>
                  <a:lnTo>
                    <a:pt x="1038987" y="5340350"/>
                  </a:lnTo>
                  <a:lnTo>
                    <a:pt x="1053592" y="5397119"/>
                  </a:lnTo>
                  <a:lnTo>
                    <a:pt x="1075563" y="5452110"/>
                  </a:lnTo>
                  <a:lnTo>
                    <a:pt x="1102995" y="5508879"/>
                  </a:lnTo>
                  <a:lnTo>
                    <a:pt x="1134110" y="5562092"/>
                  </a:lnTo>
                  <a:lnTo>
                    <a:pt x="1167003" y="5617019"/>
                  </a:lnTo>
                  <a:lnTo>
                    <a:pt x="1225550" y="5726963"/>
                  </a:lnTo>
                  <a:lnTo>
                    <a:pt x="1247521" y="5780100"/>
                  </a:lnTo>
                  <a:lnTo>
                    <a:pt x="1262126" y="5836907"/>
                  </a:lnTo>
                  <a:lnTo>
                    <a:pt x="1269492" y="5893701"/>
                  </a:lnTo>
                  <a:lnTo>
                    <a:pt x="1269492" y="5954166"/>
                  </a:lnTo>
                  <a:lnTo>
                    <a:pt x="1265809" y="6016472"/>
                  </a:lnTo>
                  <a:lnTo>
                    <a:pt x="1258443" y="6078779"/>
                  </a:lnTo>
                  <a:lnTo>
                    <a:pt x="1249299" y="6141072"/>
                  </a:lnTo>
                  <a:lnTo>
                    <a:pt x="1242060" y="6203378"/>
                  </a:lnTo>
                  <a:lnTo>
                    <a:pt x="1236599" y="6265672"/>
                  </a:lnTo>
                  <a:lnTo>
                    <a:pt x="1238377" y="6324320"/>
                  </a:lnTo>
                  <a:lnTo>
                    <a:pt x="1245743" y="6381115"/>
                  </a:lnTo>
                  <a:lnTo>
                    <a:pt x="1262126" y="6436093"/>
                  </a:lnTo>
                  <a:lnTo>
                    <a:pt x="1286002" y="6481902"/>
                  </a:lnTo>
                  <a:lnTo>
                    <a:pt x="1316990" y="6525869"/>
                  </a:lnTo>
                  <a:lnTo>
                    <a:pt x="1353693" y="6564350"/>
                  </a:lnTo>
                  <a:lnTo>
                    <a:pt x="1395730" y="6602831"/>
                  </a:lnTo>
                  <a:lnTo>
                    <a:pt x="1439672" y="6637642"/>
                  </a:lnTo>
                  <a:lnTo>
                    <a:pt x="1485392" y="6672466"/>
                  </a:lnTo>
                  <a:lnTo>
                    <a:pt x="1532890" y="6707276"/>
                  </a:lnTo>
                  <a:lnTo>
                    <a:pt x="1576832" y="6742100"/>
                  </a:lnTo>
                  <a:lnTo>
                    <a:pt x="1618869" y="6778739"/>
                  </a:lnTo>
                  <a:lnTo>
                    <a:pt x="1655445" y="6820890"/>
                  </a:lnTo>
                  <a:lnTo>
                    <a:pt x="1685836" y="6858000"/>
                  </a:lnTo>
                  <a:lnTo>
                    <a:pt x="5575300" y="6858000"/>
                  </a:lnTo>
                  <a:lnTo>
                    <a:pt x="5575300" y="2872994"/>
                  </a:lnTo>
                  <a:close/>
                </a:path>
              </a:pathLst>
            </a:custGeom>
            <a:solidFill>
              <a:srgbClr val="FFFFFF">
                <a:alpha val="79998"/>
              </a:srgbClr>
            </a:solidFill>
          </p:spPr>
          <p:txBody>
            <a:bodyPr wrap="square" lIns="0" tIns="0" rIns="0" bIns="0" rtlCol="0"/>
            <a:lstStyle/>
            <a:p>
              <a:endParaRPr/>
            </a:p>
          </p:txBody>
        </p:sp>
        <p:sp>
          <p:nvSpPr>
            <p:cNvPr id="65" name="object 65"/>
            <p:cNvSpPr/>
            <p:nvPr/>
          </p:nvSpPr>
          <p:spPr>
            <a:xfrm>
              <a:off x="6781800" y="0"/>
              <a:ext cx="3419475" cy="2381250"/>
            </a:xfrm>
            <a:custGeom>
              <a:avLst/>
              <a:gdLst/>
              <a:ahLst/>
              <a:cxnLst/>
              <a:rect l="l" t="t" r="r" b="b"/>
              <a:pathLst>
                <a:path w="3419475" h="2381250">
                  <a:moveTo>
                    <a:pt x="3280409" y="0"/>
                  </a:moveTo>
                  <a:lnTo>
                    <a:pt x="139065" y="0"/>
                  </a:lnTo>
                  <a:lnTo>
                    <a:pt x="129667" y="18160"/>
                  </a:lnTo>
                  <a:lnTo>
                    <a:pt x="120269" y="49275"/>
                  </a:lnTo>
                  <a:lnTo>
                    <a:pt x="116077" y="81533"/>
                  </a:lnTo>
                  <a:lnTo>
                    <a:pt x="115061" y="114680"/>
                  </a:lnTo>
                  <a:lnTo>
                    <a:pt x="118236" y="149986"/>
                  </a:lnTo>
                  <a:lnTo>
                    <a:pt x="122300" y="185293"/>
                  </a:lnTo>
                  <a:lnTo>
                    <a:pt x="127507" y="220599"/>
                  </a:lnTo>
                  <a:lnTo>
                    <a:pt x="131699" y="255904"/>
                  </a:lnTo>
                  <a:lnTo>
                    <a:pt x="133730" y="291210"/>
                  </a:lnTo>
                  <a:lnTo>
                    <a:pt x="133730" y="325500"/>
                  </a:lnTo>
                  <a:lnTo>
                    <a:pt x="121284" y="389763"/>
                  </a:lnTo>
                  <a:lnTo>
                    <a:pt x="75692" y="482219"/>
                  </a:lnTo>
                  <a:lnTo>
                    <a:pt x="57023" y="513334"/>
                  </a:lnTo>
                  <a:lnTo>
                    <a:pt x="39370" y="543433"/>
                  </a:lnTo>
                  <a:lnTo>
                    <a:pt x="23875" y="575563"/>
                  </a:lnTo>
                  <a:lnTo>
                    <a:pt x="11429" y="606805"/>
                  </a:lnTo>
                  <a:lnTo>
                    <a:pt x="3048" y="638937"/>
                  </a:lnTo>
                  <a:lnTo>
                    <a:pt x="0" y="672211"/>
                  </a:lnTo>
                  <a:lnTo>
                    <a:pt x="3048" y="705358"/>
                  </a:lnTo>
                  <a:lnTo>
                    <a:pt x="23875" y="768730"/>
                  </a:lnTo>
                  <a:lnTo>
                    <a:pt x="57023" y="830961"/>
                  </a:lnTo>
                  <a:lnTo>
                    <a:pt x="75692" y="862076"/>
                  </a:lnTo>
                  <a:lnTo>
                    <a:pt x="108839" y="924433"/>
                  </a:lnTo>
                  <a:lnTo>
                    <a:pt x="121284" y="954532"/>
                  </a:lnTo>
                  <a:lnTo>
                    <a:pt x="129667" y="986663"/>
                  </a:lnTo>
                  <a:lnTo>
                    <a:pt x="133730" y="1018921"/>
                  </a:lnTo>
                  <a:lnTo>
                    <a:pt x="133730" y="1053084"/>
                  </a:lnTo>
                  <a:lnTo>
                    <a:pt x="131699" y="1088389"/>
                  </a:lnTo>
                  <a:lnTo>
                    <a:pt x="127507" y="1123696"/>
                  </a:lnTo>
                  <a:lnTo>
                    <a:pt x="122300" y="1159002"/>
                  </a:lnTo>
                  <a:lnTo>
                    <a:pt x="118236" y="1194308"/>
                  </a:lnTo>
                  <a:lnTo>
                    <a:pt x="115061" y="1229614"/>
                  </a:lnTo>
                  <a:lnTo>
                    <a:pt x="116077" y="1262888"/>
                  </a:lnTo>
                  <a:lnTo>
                    <a:pt x="120269" y="1295019"/>
                  </a:lnTo>
                  <a:lnTo>
                    <a:pt x="143128" y="1352169"/>
                  </a:lnTo>
                  <a:lnTo>
                    <a:pt x="181482" y="1398777"/>
                  </a:lnTo>
                  <a:lnTo>
                    <a:pt x="230124" y="1440307"/>
                  </a:lnTo>
                  <a:lnTo>
                    <a:pt x="283082" y="1479803"/>
                  </a:lnTo>
                  <a:lnTo>
                    <a:pt x="307975" y="1499489"/>
                  </a:lnTo>
                  <a:lnTo>
                    <a:pt x="352551" y="1544192"/>
                  </a:lnTo>
                  <a:lnTo>
                    <a:pt x="385699" y="1592961"/>
                  </a:lnTo>
                  <a:lnTo>
                    <a:pt x="408558" y="1651127"/>
                  </a:lnTo>
                  <a:lnTo>
                    <a:pt x="434467" y="1745614"/>
                  </a:lnTo>
                  <a:lnTo>
                    <a:pt x="443738" y="1775714"/>
                  </a:lnTo>
                  <a:lnTo>
                    <a:pt x="466598" y="1833752"/>
                  </a:lnTo>
                  <a:lnTo>
                    <a:pt x="500760" y="1881504"/>
                  </a:lnTo>
                  <a:lnTo>
                    <a:pt x="548513" y="1915795"/>
                  </a:lnTo>
                  <a:lnTo>
                    <a:pt x="606551" y="1938654"/>
                  </a:lnTo>
                  <a:lnTo>
                    <a:pt x="699897" y="1964563"/>
                  </a:lnTo>
                  <a:lnTo>
                    <a:pt x="731011" y="1973961"/>
                  </a:lnTo>
                  <a:lnTo>
                    <a:pt x="789051" y="1996821"/>
                  </a:lnTo>
                  <a:lnTo>
                    <a:pt x="837819" y="2029967"/>
                  </a:lnTo>
                  <a:lnTo>
                    <a:pt x="882396" y="2074672"/>
                  </a:lnTo>
                  <a:lnTo>
                    <a:pt x="941451" y="2151507"/>
                  </a:lnTo>
                  <a:lnTo>
                    <a:pt x="961135" y="2176399"/>
                  </a:lnTo>
                  <a:lnTo>
                    <a:pt x="1004697" y="2220976"/>
                  </a:lnTo>
                  <a:lnTo>
                    <a:pt x="1055497" y="2252091"/>
                  </a:lnTo>
                  <a:lnTo>
                    <a:pt x="1118743" y="2265679"/>
                  </a:lnTo>
                  <a:lnTo>
                    <a:pt x="1151890" y="2266696"/>
                  </a:lnTo>
                  <a:lnTo>
                    <a:pt x="1187196" y="2263521"/>
                  </a:lnTo>
                  <a:lnTo>
                    <a:pt x="1222375" y="2259457"/>
                  </a:lnTo>
                  <a:lnTo>
                    <a:pt x="1257680" y="2254250"/>
                  </a:lnTo>
                  <a:lnTo>
                    <a:pt x="1292986" y="2250059"/>
                  </a:lnTo>
                  <a:lnTo>
                    <a:pt x="1328166" y="2248027"/>
                  </a:lnTo>
                  <a:lnTo>
                    <a:pt x="1362455" y="2248027"/>
                  </a:lnTo>
                  <a:lnTo>
                    <a:pt x="1427733" y="2260473"/>
                  </a:lnTo>
                  <a:lnTo>
                    <a:pt x="1519935" y="2306066"/>
                  </a:lnTo>
                  <a:lnTo>
                    <a:pt x="1551051" y="2324862"/>
                  </a:lnTo>
                  <a:lnTo>
                    <a:pt x="1581150" y="2342515"/>
                  </a:lnTo>
                  <a:lnTo>
                    <a:pt x="1613280" y="2358009"/>
                  </a:lnTo>
                  <a:lnTo>
                    <a:pt x="1644396" y="2370454"/>
                  </a:lnTo>
                  <a:lnTo>
                    <a:pt x="1676527" y="2378837"/>
                  </a:lnTo>
                  <a:lnTo>
                    <a:pt x="1702816" y="2381250"/>
                  </a:lnTo>
                  <a:lnTo>
                    <a:pt x="1716658" y="2381250"/>
                  </a:lnTo>
                  <a:lnTo>
                    <a:pt x="1775078" y="2370454"/>
                  </a:lnTo>
                  <a:lnTo>
                    <a:pt x="1838325" y="2342515"/>
                  </a:lnTo>
                  <a:lnTo>
                    <a:pt x="1899539" y="2306066"/>
                  </a:lnTo>
                  <a:lnTo>
                    <a:pt x="1961642" y="2272919"/>
                  </a:lnTo>
                  <a:lnTo>
                    <a:pt x="1992756" y="2260473"/>
                  </a:lnTo>
                  <a:lnTo>
                    <a:pt x="2024888" y="2252091"/>
                  </a:lnTo>
                  <a:lnTo>
                    <a:pt x="2057019" y="2248027"/>
                  </a:lnTo>
                  <a:lnTo>
                    <a:pt x="2091308" y="2248027"/>
                  </a:lnTo>
                  <a:lnTo>
                    <a:pt x="2126488" y="2250059"/>
                  </a:lnTo>
                  <a:lnTo>
                    <a:pt x="2161794" y="2254250"/>
                  </a:lnTo>
                  <a:lnTo>
                    <a:pt x="2197100" y="2259457"/>
                  </a:lnTo>
                  <a:lnTo>
                    <a:pt x="2232279" y="2263521"/>
                  </a:lnTo>
                  <a:lnTo>
                    <a:pt x="2267584" y="2266696"/>
                  </a:lnTo>
                  <a:lnTo>
                    <a:pt x="2300731" y="2265679"/>
                  </a:lnTo>
                  <a:lnTo>
                    <a:pt x="2332863" y="2261489"/>
                  </a:lnTo>
                  <a:lnTo>
                    <a:pt x="2389885" y="2238629"/>
                  </a:lnTo>
                  <a:lnTo>
                    <a:pt x="2436495" y="2200275"/>
                  </a:lnTo>
                  <a:lnTo>
                    <a:pt x="2478024" y="2151507"/>
                  </a:lnTo>
                  <a:lnTo>
                    <a:pt x="2517394" y="2099564"/>
                  </a:lnTo>
                  <a:lnTo>
                    <a:pt x="2537079" y="2074672"/>
                  </a:lnTo>
                  <a:lnTo>
                    <a:pt x="2581655" y="2029967"/>
                  </a:lnTo>
                  <a:lnTo>
                    <a:pt x="2630424" y="1996821"/>
                  </a:lnTo>
                  <a:lnTo>
                    <a:pt x="2688463" y="1973961"/>
                  </a:lnTo>
                  <a:lnTo>
                    <a:pt x="2782824" y="1947926"/>
                  </a:lnTo>
                  <a:lnTo>
                    <a:pt x="2812923" y="1938654"/>
                  </a:lnTo>
                  <a:lnTo>
                    <a:pt x="2870961" y="1915795"/>
                  </a:lnTo>
                  <a:lnTo>
                    <a:pt x="2918714" y="1881504"/>
                  </a:lnTo>
                  <a:lnTo>
                    <a:pt x="2952877" y="1833752"/>
                  </a:lnTo>
                  <a:lnTo>
                    <a:pt x="2975736" y="1775714"/>
                  </a:lnTo>
                  <a:lnTo>
                    <a:pt x="3001645" y="1682241"/>
                  </a:lnTo>
                  <a:lnTo>
                    <a:pt x="3010916" y="1651127"/>
                  </a:lnTo>
                  <a:lnTo>
                    <a:pt x="3033776" y="1592961"/>
                  </a:lnTo>
                  <a:lnTo>
                    <a:pt x="3066923" y="1544192"/>
                  </a:lnTo>
                  <a:lnTo>
                    <a:pt x="3111500" y="1499489"/>
                  </a:lnTo>
                  <a:lnTo>
                    <a:pt x="3189351" y="1440307"/>
                  </a:lnTo>
                  <a:lnTo>
                    <a:pt x="3214243" y="1420622"/>
                  </a:lnTo>
                  <a:lnTo>
                    <a:pt x="3258820" y="1377061"/>
                  </a:lnTo>
                  <a:lnTo>
                    <a:pt x="3289807" y="1326134"/>
                  </a:lnTo>
                  <a:lnTo>
                    <a:pt x="3303397" y="1262888"/>
                  </a:lnTo>
                  <a:lnTo>
                    <a:pt x="3304413" y="1229614"/>
                  </a:lnTo>
                  <a:lnTo>
                    <a:pt x="3301238" y="1194308"/>
                  </a:lnTo>
                  <a:lnTo>
                    <a:pt x="3297174" y="1159002"/>
                  </a:lnTo>
                  <a:lnTo>
                    <a:pt x="3291967" y="1123696"/>
                  </a:lnTo>
                  <a:lnTo>
                    <a:pt x="3287776" y="1088389"/>
                  </a:lnTo>
                  <a:lnTo>
                    <a:pt x="3285744" y="1053084"/>
                  </a:lnTo>
                  <a:lnTo>
                    <a:pt x="3285744" y="1018921"/>
                  </a:lnTo>
                  <a:lnTo>
                    <a:pt x="3298190" y="954532"/>
                  </a:lnTo>
                  <a:lnTo>
                    <a:pt x="3326129" y="893317"/>
                  </a:lnTo>
                  <a:lnTo>
                    <a:pt x="3362452" y="830961"/>
                  </a:lnTo>
                  <a:lnTo>
                    <a:pt x="3380104" y="800862"/>
                  </a:lnTo>
                  <a:lnTo>
                    <a:pt x="3395599" y="768730"/>
                  </a:lnTo>
                  <a:lnTo>
                    <a:pt x="3408045" y="737615"/>
                  </a:lnTo>
                  <a:lnTo>
                    <a:pt x="3416427" y="705358"/>
                  </a:lnTo>
                  <a:lnTo>
                    <a:pt x="3419475" y="672211"/>
                  </a:lnTo>
                  <a:lnTo>
                    <a:pt x="3416427" y="638937"/>
                  </a:lnTo>
                  <a:lnTo>
                    <a:pt x="3395599" y="575563"/>
                  </a:lnTo>
                  <a:lnTo>
                    <a:pt x="3362452" y="513334"/>
                  </a:lnTo>
                  <a:lnTo>
                    <a:pt x="3343782" y="482219"/>
                  </a:lnTo>
                  <a:lnTo>
                    <a:pt x="3326129" y="451103"/>
                  </a:lnTo>
                  <a:lnTo>
                    <a:pt x="3310635" y="419862"/>
                  </a:lnTo>
                  <a:lnTo>
                    <a:pt x="3298190" y="389763"/>
                  </a:lnTo>
                  <a:lnTo>
                    <a:pt x="3289807" y="357632"/>
                  </a:lnTo>
                  <a:lnTo>
                    <a:pt x="3285744" y="325500"/>
                  </a:lnTo>
                  <a:lnTo>
                    <a:pt x="3285744" y="291210"/>
                  </a:lnTo>
                  <a:lnTo>
                    <a:pt x="3287776" y="255904"/>
                  </a:lnTo>
                  <a:lnTo>
                    <a:pt x="3291967" y="220599"/>
                  </a:lnTo>
                  <a:lnTo>
                    <a:pt x="3297174" y="185293"/>
                  </a:lnTo>
                  <a:lnTo>
                    <a:pt x="3301238" y="149986"/>
                  </a:lnTo>
                  <a:lnTo>
                    <a:pt x="3304413" y="114680"/>
                  </a:lnTo>
                  <a:lnTo>
                    <a:pt x="3303397" y="81533"/>
                  </a:lnTo>
                  <a:lnTo>
                    <a:pt x="3299205" y="49275"/>
                  </a:lnTo>
                  <a:lnTo>
                    <a:pt x="3289807" y="18160"/>
                  </a:lnTo>
                  <a:lnTo>
                    <a:pt x="3280409" y="0"/>
                  </a:lnTo>
                  <a:close/>
                </a:path>
              </a:pathLst>
            </a:custGeom>
            <a:solidFill>
              <a:srgbClr val="FFFFFF"/>
            </a:solidFill>
          </p:spPr>
          <p:txBody>
            <a:bodyPr wrap="square" lIns="0" tIns="0" rIns="0" bIns="0" rtlCol="0"/>
            <a:lstStyle/>
            <a:p>
              <a:endParaRPr/>
            </a:p>
          </p:txBody>
        </p:sp>
        <p:pic>
          <p:nvPicPr>
            <p:cNvPr id="66" name="object 66"/>
            <p:cNvPicPr/>
            <p:nvPr/>
          </p:nvPicPr>
          <p:blipFill>
            <a:blip r:embed="rId4" cstate="print"/>
            <a:stretch>
              <a:fillRect/>
            </a:stretch>
          </p:blipFill>
          <p:spPr>
            <a:xfrm>
              <a:off x="7312025" y="500125"/>
              <a:ext cx="2360676" cy="974598"/>
            </a:xfrm>
            <a:prstGeom prst="rect">
              <a:avLst/>
            </a:prstGeom>
          </p:spPr>
        </p:pic>
        <p:sp>
          <p:nvSpPr>
            <p:cNvPr id="67" name="object 67"/>
            <p:cNvSpPr/>
            <p:nvPr/>
          </p:nvSpPr>
          <p:spPr>
            <a:xfrm>
              <a:off x="7813675" y="2427223"/>
              <a:ext cx="4378325" cy="4431030"/>
            </a:xfrm>
            <a:custGeom>
              <a:avLst/>
              <a:gdLst/>
              <a:ahLst/>
              <a:cxnLst/>
              <a:rect l="l" t="t" r="r" b="b"/>
              <a:pathLst>
                <a:path w="4378325" h="4431030">
                  <a:moveTo>
                    <a:pt x="2853181" y="0"/>
                  </a:moveTo>
                  <a:lnTo>
                    <a:pt x="2797809" y="5206"/>
                  </a:lnTo>
                  <a:lnTo>
                    <a:pt x="2744216" y="19176"/>
                  </a:lnTo>
                  <a:lnTo>
                    <a:pt x="2692273" y="39877"/>
                  </a:lnTo>
                  <a:lnTo>
                    <a:pt x="2638679" y="65912"/>
                  </a:lnTo>
                  <a:lnTo>
                    <a:pt x="2588386" y="95376"/>
                  </a:lnTo>
                  <a:lnTo>
                    <a:pt x="2536571" y="126618"/>
                  </a:lnTo>
                  <a:lnTo>
                    <a:pt x="2432684" y="181990"/>
                  </a:lnTo>
                  <a:lnTo>
                    <a:pt x="2382520" y="202818"/>
                  </a:lnTo>
                  <a:lnTo>
                    <a:pt x="2327148" y="216662"/>
                  </a:lnTo>
                  <a:lnTo>
                    <a:pt x="2273554" y="223647"/>
                  </a:lnTo>
                  <a:lnTo>
                    <a:pt x="2216404" y="223647"/>
                  </a:lnTo>
                  <a:lnTo>
                    <a:pt x="2157603" y="220090"/>
                  </a:lnTo>
                  <a:lnTo>
                    <a:pt x="2098802" y="213233"/>
                  </a:lnTo>
                  <a:lnTo>
                    <a:pt x="2040001" y="204597"/>
                  </a:lnTo>
                  <a:lnTo>
                    <a:pt x="1981073" y="197612"/>
                  </a:lnTo>
                  <a:lnTo>
                    <a:pt x="1922272" y="192404"/>
                  </a:lnTo>
                  <a:lnTo>
                    <a:pt x="1866900" y="194183"/>
                  </a:lnTo>
                  <a:lnTo>
                    <a:pt x="1813305" y="201040"/>
                  </a:lnTo>
                  <a:lnTo>
                    <a:pt x="1761363" y="216662"/>
                  </a:lnTo>
                  <a:lnTo>
                    <a:pt x="1718182" y="239267"/>
                  </a:lnTo>
                  <a:lnTo>
                    <a:pt x="1676653" y="268604"/>
                  </a:lnTo>
                  <a:lnTo>
                    <a:pt x="1640331" y="303275"/>
                  </a:lnTo>
                  <a:lnTo>
                    <a:pt x="1603882" y="343153"/>
                  </a:lnTo>
                  <a:lnTo>
                    <a:pt x="1571117" y="384810"/>
                  </a:lnTo>
                  <a:lnTo>
                    <a:pt x="1505330" y="471424"/>
                  </a:lnTo>
                  <a:lnTo>
                    <a:pt x="1472438" y="512952"/>
                  </a:lnTo>
                  <a:lnTo>
                    <a:pt x="1437767" y="552830"/>
                  </a:lnTo>
                  <a:lnTo>
                    <a:pt x="1398016" y="587501"/>
                  </a:lnTo>
                  <a:lnTo>
                    <a:pt x="1359916" y="618743"/>
                  </a:lnTo>
                  <a:lnTo>
                    <a:pt x="1316735" y="643001"/>
                  </a:lnTo>
                  <a:lnTo>
                    <a:pt x="1270000" y="663828"/>
                  </a:lnTo>
                  <a:lnTo>
                    <a:pt x="1219834" y="681101"/>
                  </a:lnTo>
                  <a:lnTo>
                    <a:pt x="1167892" y="696722"/>
                  </a:lnTo>
                  <a:lnTo>
                    <a:pt x="1115949" y="710564"/>
                  </a:lnTo>
                  <a:lnTo>
                    <a:pt x="1062354" y="724408"/>
                  </a:lnTo>
                  <a:lnTo>
                    <a:pt x="1012190" y="740028"/>
                  </a:lnTo>
                  <a:lnTo>
                    <a:pt x="962025" y="757301"/>
                  </a:lnTo>
                  <a:lnTo>
                    <a:pt x="915289" y="778128"/>
                  </a:lnTo>
                  <a:lnTo>
                    <a:pt x="873759" y="804163"/>
                  </a:lnTo>
                  <a:lnTo>
                    <a:pt x="835659" y="835278"/>
                  </a:lnTo>
                  <a:lnTo>
                    <a:pt x="804545" y="873505"/>
                  </a:lnTo>
                  <a:lnTo>
                    <a:pt x="778636" y="915035"/>
                  </a:lnTo>
                  <a:lnTo>
                    <a:pt x="757808" y="961898"/>
                  </a:lnTo>
                  <a:lnTo>
                    <a:pt x="740536" y="1012063"/>
                  </a:lnTo>
                  <a:lnTo>
                    <a:pt x="724916" y="1062354"/>
                  </a:lnTo>
                  <a:lnTo>
                    <a:pt x="711073" y="1116076"/>
                  </a:lnTo>
                  <a:lnTo>
                    <a:pt x="697229" y="1168018"/>
                  </a:lnTo>
                  <a:lnTo>
                    <a:pt x="681735" y="1220089"/>
                  </a:lnTo>
                  <a:lnTo>
                    <a:pt x="664464" y="1270253"/>
                  </a:lnTo>
                  <a:lnTo>
                    <a:pt x="643635" y="1317117"/>
                  </a:lnTo>
                  <a:lnTo>
                    <a:pt x="619378" y="1360424"/>
                  </a:lnTo>
                  <a:lnTo>
                    <a:pt x="588264" y="1398524"/>
                  </a:lnTo>
                  <a:lnTo>
                    <a:pt x="553720" y="1438402"/>
                  </a:lnTo>
                  <a:lnTo>
                    <a:pt x="513842" y="1473073"/>
                  </a:lnTo>
                  <a:lnTo>
                    <a:pt x="472313" y="1505965"/>
                  </a:lnTo>
                  <a:lnTo>
                    <a:pt x="427354" y="1538858"/>
                  </a:lnTo>
                  <a:lnTo>
                    <a:pt x="384175" y="1571878"/>
                  </a:lnTo>
                  <a:lnTo>
                    <a:pt x="342646" y="1604771"/>
                  </a:lnTo>
                  <a:lnTo>
                    <a:pt x="302768" y="1641094"/>
                  </a:lnTo>
                  <a:lnTo>
                    <a:pt x="268224" y="1677543"/>
                  </a:lnTo>
                  <a:lnTo>
                    <a:pt x="238759" y="1719071"/>
                  </a:lnTo>
                  <a:lnTo>
                    <a:pt x="216280" y="1762506"/>
                  </a:lnTo>
                  <a:lnTo>
                    <a:pt x="200659" y="1814449"/>
                  </a:lnTo>
                  <a:lnTo>
                    <a:pt x="193801" y="1868170"/>
                  </a:lnTo>
                  <a:lnTo>
                    <a:pt x="192024" y="1923669"/>
                  </a:lnTo>
                  <a:lnTo>
                    <a:pt x="197230" y="1982596"/>
                  </a:lnTo>
                  <a:lnTo>
                    <a:pt x="204216" y="2041398"/>
                  </a:lnTo>
                  <a:lnTo>
                    <a:pt x="212851" y="2100326"/>
                  </a:lnTo>
                  <a:lnTo>
                    <a:pt x="219709" y="2159254"/>
                  </a:lnTo>
                  <a:lnTo>
                    <a:pt x="223139" y="2218182"/>
                  </a:lnTo>
                  <a:lnTo>
                    <a:pt x="223139" y="2275459"/>
                  </a:lnTo>
                  <a:lnTo>
                    <a:pt x="216280" y="2329180"/>
                  </a:lnTo>
                  <a:lnTo>
                    <a:pt x="202438" y="2382901"/>
                  </a:lnTo>
                  <a:lnTo>
                    <a:pt x="181736" y="2433066"/>
                  </a:lnTo>
                  <a:lnTo>
                    <a:pt x="126365" y="2537079"/>
                  </a:lnTo>
                  <a:lnTo>
                    <a:pt x="95123" y="2589022"/>
                  </a:lnTo>
                  <a:lnTo>
                    <a:pt x="65785" y="2639314"/>
                  </a:lnTo>
                  <a:lnTo>
                    <a:pt x="39750" y="2693035"/>
                  </a:lnTo>
                  <a:lnTo>
                    <a:pt x="19050" y="2744978"/>
                  </a:lnTo>
                  <a:lnTo>
                    <a:pt x="5206" y="2798699"/>
                  </a:lnTo>
                  <a:lnTo>
                    <a:pt x="0" y="2854198"/>
                  </a:lnTo>
                  <a:lnTo>
                    <a:pt x="5206" y="2909697"/>
                  </a:lnTo>
                  <a:lnTo>
                    <a:pt x="19050" y="2963417"/>
                  </a:lnTo>
                  <a:lnTo>
                    <a:pt x="39750" y="3015361"/>
                  </a:lnTo>
                  <a:lnTo>
                    <a:pt x="65785" y="3069082"/>
                  </a:lnTo>
                  <a:lnTo>
                    <a:pt x="95123" y="3119374"/>
                  </a:lnTo>
                  <a:lnTo>
                    <a:pt x="126365" y="3171329"/>
                  </a:lnTo>
                  <a:lnTo>
                    <a:pt x="181736" y="3275304"/>
                  </a:lnTo>
                  <a:lnTo>
                    <a:pt x="202438" y="3325558"/>
                  </a:lnTo>
                  <a:lnTo>
                    <a:pt x="216280" y="3379279"/>
                  </a:lnTo>
                  <a:lnTo>
                    <a:pt x="223139" y="3433000"/>
                  </a:lnTo>
                  <a:lnTo>
                    <a:pt x="223139" y="3490188"/>
                  </a:lnTo>
                  <a:lnTo>
                    <a:pt x="219709" y="3549103"/>
                  </a:lnTo>
                  <a:lnTo>
                    <a:pt x="212851" y="3608019"/>
                  </a:lnTo>
                  <a:lnTo>
                    <a:pt x="204216" y="3666947"/>
                  </a:lnTo>
                  <a:lnTo>
                    <a:pt x="197230" y="3725862"/>
                  </a:lnTo>
                  <a:lnTo>
                    <a:pt x="192024" y="3784790"/>
                  </a:lnTo>
                  <a:lnTo>
                    <a:pt x="193801" y="3840238"/>
                  </a:lnTo>
                  <a:lnTo>
                    <a:pt x="200659" y="3893959"/>
                  </a:lnTo>
                  <a:lnTo>
                    <a:pt x="216280" y="3945940"/>
                  </a:lnTo>
                  <a:lnTo>
                    <a:pt x="238759" y="3989273"/>
                  </a:lnTo>
                  <a:lnTo>
                    <a:pt x="268224" y="4030853"/>
                  </a:lnTo>
                  <a:lnTo>
                    <a:pt x="302768" y="4067251"/>
                  </a:lnTo>
                  <a:lnTo>
                    <a:pt x="342646" y="4103636"/>
                  </a:lnTo>
                  <a:lnTo>
                    <a:pt x="384175" y="4136567"/>
                  </a:lnTo>
                  <a:lnTo>
                    <a:pt x="427354" y="4169498"/>
                  </a:lnTo>
                  <a:lnTo>
                    <a:pt x="472313" y="4202417"/>
                  </a:lnTo>
                  <a:lnTo>
                    <a:pt x="513842" y="4235348"/>
                  </a:lnTo>
                  <a:lnTo>
                    <a:pt x="553720" y="4270006"/>
                  </a:lnTo>
                  <a:lnTo>
                    <a:pt x="588264" y="4309861"/>
                  </a:lnTo>
                  <a:lnTo>
                    <a:pt x="619378" y="4347985"/>
                  </a:lnTo>
                  <a:lnTo>
                    <a:pt x="643635" y="4391308"/>
                  </a:lnTo>
                  <a:lnTo>
                    <a:pt x="661205" y="4430776"/>
                  </a:lnTo>
                  <a:lnTo>
                    <a:pt x="4378325" y="4430776"/>
                  </a:lnTo>
                  <a:lnTo>
                    <a:pt x="4378325" y="636651"/>
                  </a:lnTo>
                  <a:lnTo>
                    <a:pt x="4346321" y="618743"/>
                  </a:lnTo>
                  <a:lnTo>
                    <a:pt x="4308348" y="587501"/>
                  </a:lnTo>
                  <a:lnTo>
                    <a:pt x="4268470" y="552830"/>
                  </a:lnTo>
                  <a:lnTo>
                    <a:pt x="4233926" y="512952"/>
                  </a:lnTo>
                  <a:lnTo>
                    <a:pt x="4201033" y="471424"/>
                  </a:lnTo>
                  <a:lnTo>
                    <a:pt x="4135247" y="384810"/>
                  </a:lnTo>
                  <a:lnTo>
                    <a:pt x="4102354" y="343153"/>
                  </a:lnTo>
                  <a:lnTo>
                    <a:pt x="4066031" y="303275"/>
                  </a:lnTo>
                  <a:lnTo>
                    <a:pt x="4029709" y="268604"/>
                  </a:lnTo>
                  <a:lnTo>
                    <a:pt x="3988180" y="239267"/>
                  </a:lnTo>
                  <a:lnTo>
                    <a:pt x="3945001" y="216662"/>
                  </a:lnTo>
                  <a:lnTo>
                    <a:pt x="3893057" y="201040"/>
                  </a:lnTo>
                  <a:lnTo>
                    <a:pt x="3839464" y="194183"/>
                  </a:lnTo>
                  <a:lnTo>
                    <a:pt x="3784092" y="192404"/>
                  </a:lnTo>
                  <a:lnTo>
                    <a:pt x="3725164" y="197612"/>
                  </a:lnTo>
                  <a:lnTo>
                    <a:pt x="3666363" y="204597"/>
                  </a:lnTo>
                  <a:lnTo>
                    <a:pt x="3607561" y="213233"/>
                  </a:lnTo>
                  <a:lnTo>
                    <a:pt x="3548760" y="220090"/>
                  </a:lnTo>
                  <a:lnTo>
                    <a:pt x="3489959" y="223647"/>
                  </a:lnTo>
                  <a:lnTo>
                    <a:pt x="3432809" y="223647"/>
                  </a:lnTo>
                  <a:lnTo>
                    <a:pt x="3379216" y="216662"/>
                  </a:lnTo>
                  <a:lnTo>
                    <a:pt x="3325495" y="202818"/>
                  </a:lnTo>
                  <a:lnTo>
                    <a:pt x="3273552" y="181990"/>
                  </a:lnTo>
                  <a:lnTo>
                    <a:pt x="3169793" y="126618"/>
                  </a:lnTo>
                  <a:lnTo>
                    <a:pt x="3117850" y="95376"/>
                  </a:lnTo>
                  <a:lnTo>
                    <a:pt x="3067684" y="65912"/>
                  </a:lnTo>
                  <a:lnTo>
                    <a:pt x="3014091" y="39877"/>
                  </a:lnTo>
                  <a:lnTo>
                    <a:pt x="2962148" y="19176"/>
                  </a:lnTo>
                  <a:lnTo>
                    <a:pt x="2908554" y="5206"/>
                  </a:lnTo>
                  <a:lnTo>
                    <a:pt x="2853181" y="0"/>
                  </a:lnTo>
                  <a:close/>
                </a:path>
              </a:pathLst>
            </a:custGeom>
            <a:solidFill>
              <a:srgbClr val="FFFFFF"/>
            </a:solidFill>
          </p:spPr>
          <p:txBody>
            <a:bodyPr wrap="square" lIns="0" tIns="0" rIns="0" bIns="0" rtlCol="0"/>
            <a:lstStyle/>
            <a:p>
              <a:endParaRPr/>
            </a:p>
          </p:txBody>
        </p:sp>
        <p:pic>
          <p:nvPicPr>
            <p:cNvPr id="68" name="object 68"/>
            <p:cNvPicPr/>
            <p:nvPr/>
          </p:nvPicPr>
          <p:blipFill>
            <a:blip r:embed="rId5" cstate="print"/>
            <a:stretch>
              <a:fillRect/>
            </a:stretch>
          </p:blipFill>
          <p:spPr>
            <a:xfrm>
              <a:off x="8764651" y="3505263"/>
              <a:ext cx="3101848" cy="314159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120139" y="0"/>
            <a:ext cx="10760710" cy="1930400"/>
            <a:chOff x="1120139" y="0"/>
            <a:chExt cx="10760710" cy="1930400"/>
          </a:xfrm>
        </p:grpSpPr>
        <p:pic>
          <p:nvPicPr>
            <p:cNvPr id="3" name="object 3"/>
            <p:cNvPicPr/>
            <p:nvPr/>
          </p:nvPicPr>
          <p:blipFill>
            <a:blip r:embed="rId2" cstate="print"/>
            <a:stretch>
              <a:fillRect/>
            </a:stretch>
          </p:blipFill>
          <p:spPr>
            <a:xfrm>
              <a:off x="1940051" y="0"/>
              <a:ext cx="9121902" cy="942594"/>
            </a:xfrm>
            <a:prstGeom prst="rect">
              <a:avLst/>
            </a:prstGeom>
          </p:spPr>
        </p:pic>
        <p:pic>
          <p:nvPicPr>
            <p:cNvPr id="4" name="object 4"/>
            <p:cNvPicPr/>
            <p:nvPr/>
          </p:nvPicPr>
          <p:blipFill>
            <a:blip r:embed="rId3" cstate="print"/>
            <a:stretch>
              <a:fillRect/>
            </a:stretch>
          </p:blipFill>
          <p:spPr>
            <a:xfrm>
              <a:off x="1120139" y="411480"/>
              <a:ext cx="10760202" cy="1024889"/>
            </a:xfrm>
            <a:prstGeom prst="rect">
              <a:avLst/>
            </a:prstGeom>
          </p:spPr>
        </p:pic>
        <p:pic>
          <p:nvPicPr>
            <p:cNvPr id="5" name="object 5"/>
            <p:cNvPicPr/>
            <p:nvPr/>
          </p:nvPicPr>
          <p:blipFill>
            <a:blip r:embed="rId4" cstate="print"/>
            <a:stretch>
              <a:fillRect/>
            </a:stretch>
          </p:blipFill>
          <p:spPr>
            <a:xfrm>
              <a:off x="5315711" y="905255"/>
              <a:ext cx="2213610" cy="1024889"/>
            </a:xfrm>
            <a:prstGeom prst="rect">
              <a:avLst/>
            </a:prstGeom>
          </p:spPr>
        </p:pic>
      </p:grpSp>
      <p:sp>
        <p:nvSpPr>
          <p:cNvPr id="6" name="object 6" descr="$PPTXTitle"/>
          <p:cNvSpPr txBox="1">
            <a:spLocks noGrp="1"/>
          </p:cNvSpPr>
          <p:nvPr>
            <p:ph type="title"/>
          </p:nvPr>
        </p:nvSpPr>
        <p:spPr>
          <a:xfrm>
            <a:off x="1387855" y="32080"/>
            <a:ext cx="10017125" cy="1562735"/>
          </a:xfrm>
          <a:prstGeom prst="rect">
            <a:avLst/>
          </a:prstGeom>
        </p:spPr>
        <p:txBody>
          <a:bodyPr vert="horz" wrap="square" lIns="0" tIns="67945" rIns="0" bIns="0" rtlCol="0">
            <a:spAutoFit/>
          </a:bodyPr>
          <a:lstStyle/>
          <a:p>
            <a:pPr marL="12065" marR="5080" algn="ctr">
              <a:lnSpc>
                <a:spcPct val="90000"/>
              </a:lnSpc>
              <a:spcBef>
                <a:spcPts val="535"/>
              </a:spcBef>
              <a:tabLst>
                <a:tab pos="1339850" algn="l"/>
                <a:tab pos="2846070" algn="l"/>
                <a:tab pos="4025900" algn="l"/>
                <a:tab pos="4731385" algn="l"/>
                <a:tab pos="6217920" algn="l"/>
                <a:tab pos="6803390" algn="l"/>
                <a:tab pos="7871459" algn="l"/>
                <a:tab pos="8312784" algn="l"/>
              </a:tabLst>
            </a:pPr>
            <a:r>
              <a:rPr sz="3600" spc="170" dirty="0"/>
              <a:t>HOW</a:t>
            </a:r>
            <a:r>
              <a:rPr sz="3600" dirty="0"/>
              <a:t>	</a:t>
            </a:r>
            <a:r>
              <a:rPr sz="3600" spc="385" dirty="0"/>
              <a:t>DOES</a:t>
            </a:r>
            <a:r>
              <a:rPr sz="3600" dirty="0"/>
              <a:t>	</a:t>
            </a:r>
            <a:r>
              <a:rPr sz="3600" spc="320" dirty="0"/>
              <a:t>THE</a:t>
            </a:r>
            <a:r>
              <a:rPr sz="3600" dirty="0"/>
              <a:t>	</a:t>
            </a:r>
            <a:r>
              <a:rPr sz="3600" spc="395" dirty="0"/>
              <a:t>SCHOOL</a:t>
            </a:r>
            <a:r>
              <a:rPr sz="3600" dirty="0"/>
              <a:t>	</a:t>
            </a:r>
            <a:r>
              <a:rPr sz="3600" spc="195" dirty="0"/>
              <a:t>KNOW</a:t>
            </a:r>
            <a:r>
              <a:rPr sz="3600" dirty="0"/>
              <a:t>	</a:t>
            </a:r>
            <a:r>
              <a:rPr sz="3600" spc="275" dirty="0"/>
              <a:t>IF </a:t>
            </a:r>
            <a:r>
              <a:rPr sz="3600" spc="320" dirty="0"/>
              <a:t>CHILDREN/YOUNG</a:t>
            </a:r>
            <a:r>
              <a:rPr sz="3600" dirty="0"/>
              <a:t>	</a:t>
            </a:r>
            <a:r>
              <a:rPr sz="3600" spc="310" dirty="0"/>
              <a:t>PEOPLE</a:t>
            </a:r>
            <a:r>
              <a:rPr sz="3600" dirty="0"/>
              <a:t>	</a:t>
            </a:r>
            <a:r>
              <a:rPr sz="3600" spc="345" dirty="0"/>
              <a:t>NEED</a:t>
            </a:r>
            <a:r>
              <a:rPr sz="3600" dirty="0"/>
              <a:t>	</a:t>
            </a:r>
            <a:r>
              <a:rPr sz="3600" spc="370" dirty="0"/>
              <a:t>EXTRA </a:t>
            </a:r>
            <a:r>
              <a:rPr sz="3600" spc="405" dirty="0"/>
              <a:t>HELP?</a:t>
            </a:r>
            <a:endParaRPr sz="3600"/>
          </a:p>
        </p:txBody>
      </p:sp>
      <p:grpSp>
        <p:nvGrpSpPr>
          <p:cNvPr id="7" name="object 7"/>
          <p:cNvGrpSpPr/>
          <p:nvPr/>
        </p:nvGrpSpPr>
        <p:grpSpPr>
          <a:xfrm>
            <a:off x="1204112" y="0"/>
            <a:ext cx="10988040" cy="6858000"/>
            <a:chOff x="1204112" y="0"/>
            <a:chExt cx="10988040" cy="6858000"/>
          </a:xfrm>
        </p:grpSpPr>
        <p:pic>
          <p:nvPicPr>
            <p:cNvPr id="8" name="object 8"/>
            <p:cNvPicPr/>
            <p:nvPr/>
          </p:nvPicPr>
          <p:blipFill>
            <a:blip r:embed="rId5" cstate="print"/>
            <a:stretch>
              <a:fillRect/>
            </a:stretch>
          </p:blipFill>
          <p:spPr>
            <a:xfrm>
              <a:off x="1204112" y="1714754"/>
              <a:ext cx="9783699" cy="3469894"/>
            </a:xfrm>
            <a:prstGeom prst="rect">
              <a:avLst/>
            </a:prstGeom>
          </p:spPr>
        </p:pic>
        <p:sp>
          <p:nvSpPr>
            <p:cNvPr id="9" name="object 9"/>
            <p:cNvSpPr/>
            <p:nvPr/>
          </p:nvSpPr>
          <p:spPr>
            <a:xfrm>
              <a:off x="11907900" y="0"/>
              <a:ext cx="284480" cy="6858000"/>
            </a:xfrm>
            <a:custGeom>
              <a:avLst/>
              <a:gdLst/>
              <a:ahLst/>
              <a:cxnLst/>
              <a:rect l="l" t="t" r="r" b="b"/>
              <a:pathLst>
                <a:path w="284479" h="6858000">
                  <a:moveTo>
                    <a:pt x="284162" y="0"/>
                  </a:moveTo>
                  <a:lnTo>
                    <a:pt x="0" y="0"/>
                  </a:lnTo>
                  <a:lnTo>
                    <a:pt x="0" y="6858000"/>
                  </a:lnTo>
                  <a:lnTo>
                    <a:pt x="284162" y="6858000"/>
                  </a:lnTo>
                  <a:lnTo>
                    <a:pt x="284162" y="0"/>
                  </a:lnTo>
                  <a:close/>
                </a:path>
              </a:pathLst>
            </a:custGeom>
            <a:solidFill>
              <a:srgbClr val="FFC000"/>
            </a:solidFill>
          </p:spPr>
          <p:txBody>
            <a:bodyPr wrap="square" lIns="0" tIns="0" rIns="0" bIns="0" rtlCol="0"/>
            <a:lstStyle/>
            <a:p>
              <a:endParaRPr/>
            </a:p>
          </p:txBody>
        </p:sp>
      </p:grpSp>
      <p:sp>
        <p:nvSpPr>
          <p:cNvPr id="10" name="object 10"/>
          <p:cNvSpPr/>
          <p:nvPr/>
        </p:nvSpPr>
        <p:spPr>
          <a:xfrm>
            <a:off x="0" y="0"/>
            <a:ext cx="885825" cy="6858000"/>
          </a:xfrm>
          <a:custGeom>
            <a:avLst/>
            <a:gdLst/>
            <a:ahLst/>
            <a:cxnLst/>
            <a:rect l="l" t="t" r="r" b="b"/>
            <a:pathLst>
              <a:path w="885825" h="6858000">
                <a:moveTo>
                  <a:pt x="709612" y="0"/>
                </a:moveTo>
                <a:lnTo>
                  <a:pt x="0" y="0"/>
                </a:lnTo>
                <a:lnTo>
                  <a:pt x="0" y="6857999"/>
                </a:lnTo>
                <a:lnTo>
                  <a:pt x="709612" y="6857999"/>
                </a:lnTo>
                <a:lnTo>
                  <a:pt x="711200" y="6789736"/>
                </a:lnTo>
                <a:lnTo>
                  <a:pt x="719137" y="6729412"/>
                </a:lnTo>
                <a:lnTo>
                  <a:pt x="730250" y="6677025"/>
                </a:lnTo>
                <a:lnTo>
                  <a:pt x="744537" y="6630987"/>
                </a:lnTo>
                <a:lnTo>
                  <a:pt x="760412" y="6589712"/>
                </a:lnTo>
                <a:lnTo>
                  <a:pt x="779462" y="6553200"/>
                </a:lnTo>
                <a:lnTo>
                  <a:pt x="817562" y="6477000"/>
                </a:lnTo>
                <a:lnTo>
                  <a:pt x="833437" y="6440487"/>
                </a:lnTo>
                <a:lnTo>
                  <a:pt x="849312" y="6399212"/>
                </a:lnTo>
                <a:lnTo>
                  <a:pt x="865187" y="6353175"/>
                </a:lnTo>
                <a:lnTo>
                  <a:pt x="876300" y="6300787"/>
                </a:lnTo>
                <a:lnTo>
                  <a:pt x="882650" y="6240462"/>
                </a:lnTo>
                <a:lnTo>
                  <a:pt x="885825" y="6172200"/>
                </a:lnTo>
                <a:lnTo>
                  <a:pt x="882650" y="6103937"/>
                </a:lnTo>
                <a:lnTo>
                  <a:pt x="876300" y="6043612"/>
                </a:lnTo>
                <a:lnTo>
                  <a:pt x="865187" y="5991225"/>
                </a:lnTo>
                <a:lnTo>
                  <a:pt x="849312" y="5945187"/>
                </a:lnTo>
                <a:lnTo>
                  <a:pt x="833437" y="5903912"/>
                </a:lnTo>
                <a:lnTo>
                  <a:pt x="817562" y="5867400"/>
                </a:lnTo>
                <a:lnTo>
                  <a:pt x="779462" y="5791200"/>
                </a:lnTo>
                <a:lnTo>
                  <a:pt x="760412" y="5754687"/>
                </a:lnTo>
                <a:lnTo>
                  <a:pt x="744537" y="5713412"/>
                </a:lnTo>
                <a:lnTo>
                  <a:pt x="730250" y="5667375"/>
                </a:lnTo>
                <a:lnTo>
                  <a:pt x="719137" y="5614987"/>
                </a:lnTo>
                <a:lnTo>
                  <a:pt x="711200" y="5554599"/>
                </a:lnTo>
                <a:lnTo>
                  <a:pt x="709612" y="5486400"/>
                </a:lnTo>
                <a:lnTo>
                  <a:pt x="711200" y="5418074"/>
                </a:lnTo>
                <a:lnTo>
                  <a:pt x="719137" y="5357749"/>
                </a:lnTo>
                <a:lnTo>
                  <a:pt x="730250" y="5305425"/>
                </a:lnTo>
                <a:lnTo>
                  <a:pt x="744537" y="5259324"/>
                </a:lnTo>
                <a:lnTo>
                  <a:pt x="760412" y="5218049"/>
                </a:lnTo>
                <a:lnTo>
                  <a:pt x="779462" y="5181600"/>
                </a:lnTo>
                <a:lnTo>
                  <a:pt x="817562" y="5105400"/>
                </a:lnTo>
                <a:lnTo>
                  <a:pt x="833437" y="5068824"/>
                </a:lnTo>
                <a:lnTo>
                  <a:pt x="849312" y="5027549"/>
                </a:lnTo>
                <a:lnTo>
                  <a:pt x="865187" y="4981575"/>
                </a:lnTo>
                <a:lnTo>
                  <a:pt x="876300" y="4929124"/>
                </a:lnTo>
                <a:lnTo>
                  <a:pt x="882650" y="4868799"/>
                </a:lnTo>
                <a:lnTo>
                  <a:pt x="885825" y="4800600"/>
                </a:lnTo>
                <a:lnTo>
                  <a:pt x="882650" y="4732274"/>
                </a:lnTo>
                <a:lnTo>
                  <a:pt x="876300" y="4671949"/>
                </a:lnTo>
                <a:lnTo>
                  <a:pt x="865187" y="4619625"/>
                </a:lnTo>
                <a:lnTo>
                  <a:pt x="849312" y="4573524"/>
                </a:lnTo>
                <a:lnTo>
                  <a:pt x="833437" y="4532249"/>
                </a:lnTo>
                <a:lnTo>
                  <a:pt x="817562" y="4495800"/>
                </a:lnTo>
                <a:lnTo>
                  <a:pt x="779462" y="4419600"/>
                </a:lnTo>
                <a:lnTo>
                  <a:pt x="760412" y="4383024"/>
                </a:lnTo>
                <a:lnTo>
                  <a:pt x="744537" y="4341749"/>
                </a:lnTo>
                <a:lnTo>
                  <a:pt x="730250" y="4295775"/>
                </a:lnTo>
                <a:lnTo>
                  <a:pt x="719137" y="4243324"/>
                </a:lnTo>
                <a:lnTo>
                  <a:pt x="711200" y="4182999"/>
                </a:lnTo>
                <a:lnTo>
                  <a:pt x="709612" y="4114800"/>
                </a:lnTo>
                <a:lnTo>
                  <a:pt x="711200" y="4046474"/>
                </a:lnTo>
                <a:lnTo>
                  <a:pt x="719137" y="3986149"/>
                </a:lnTo>
                <a:lnTo>
                  <a:pt x="730250" y="3933825"/>
                </a:lnTo>
                <a:lnTo>
                  <a:pt x="744537" y="3887724"/>
                </a:lnTo>
                <a:lnTo>
                  <a:pt x="760412" y="3846449"/>
                </a:lnTo>
                <a:lnTo>
                  <a:pt x="779462" y="3810000"/>
                </a:lnTo>
                <a:lnTo>
                  <a:pt x="817562" y="3733800"/>
                </a:lnTo>
                <a:lnTo>
                  <a:pt x="833437" y="3697224"/>
                </a:lnTo>
                <a:lnTo>
                  <a:pt x="849312" y="3655949"/>
                </a:lnTo>
                <a:lnTo>
                  <a:pt x="865187" y="3609975"/>
                </a:lnTo>
                <a:lnTo>
                  <a:pt x="876300" y="3557524"/>
                </a:lnTo>
                <a:lnTo>
                  <a:pt x="882650" y="3497199"/>
                </a:lnTo>
                <a:lnTo>
                  <a:pt x="885825" y="3427349"/>
                </a:lnTo>
                <a:lnTo>
                  <a:pt x="882650" y="3360674"/>
                </a:lnTo>
                <a:lnTo>
                  <a:pt x="876300" y="3300349"/>
                </a:lnTo>
                <a:lnTo>
                  <a:pt x="865187" y="3248025"/>
                </a:lnTo>
                <a:lnTo>
                  <a:pt x="849312" y="3201924"/>
                </a:lnTo>
                <a:lnTo>
                  <a:pt x="833437" y="3160649"/>
                </a:lnTo>
                <a:lnTo>
                  <a:pt x="817562" y="3124200"/>
                </a:lnTo>
                <a:lnTo>
                  <a:pt x="779462" y="3048000"/>
                </a:lnTo>
                <a:lnTo>
                  <a:pt x="760412" y="3011424"/>
                </a:lnTo>
                <a:lnTo>
                  <a:pt x="744537" y="2970149"/>
                </a:lnTo>
                <a:lnTo>
                  <a:pt x="730250" y="2924175"/>
                </a:lnTo>
                <a:lnTo>
                  <a:pt x="719137" y="2871724"/>
                </a:lnTo>
                <a:lnTo>
                  <a:pt x="711200" y="2811399"/>
                </a:lnTo>
                <a:lnTo>
                  <a:pt x="709612" y="2743200"/>
                </a:lnTo>
                <a:lnTo>
                  <a:pt x="711200" y="2674874"/>
                </a:lnTo>
                <a:lnTo>
                  <a:pt x="719137" y="2614549"/>
                </a:lnTo>
                <a:lnTo>
                  <a:pt x="730250" y="2562225"/>
                </a:lnTo>
                <a:lnTo>
                  <a:pt x="744537" y="2516124"/>
                </a:lnTo>
                <a:lnTo>
                  <a:pt x="760412" y="2474849"/>
                </a:lnTo>
                <a:lnTo>
                  <a:pt x="779462" y="2438400"/>
                </a:lnTo>
                <a:lnTo>
                  <a:pt x="817562" y="2362200"/>
                </a:lnTo>
                <a:lnTo>
                  <a:pt x="833437" y="2325624"/>
                </a:lnTo>
                <a:lnTo>
                  <a:pt x="849312" y="2284349"/>
                </a:lnTo>
                <a:lnTo>
                  <a:pt x="865187" y="2238375"/>
                </a:lnTo>
                <a:lnTo>
                  <a:pt x="876300" y="2185924"/>
                </a:lnTo>
                <a:lnTo>
                  <a:pt x="882650" y="2125599"/>
                </a:lnTo>
                <a:lnTo>
                  <a:pt x="885825" y="2057400"/>
                </a:lnTo>
                <a:lnTo>
                  <a:pt x="882650" y="1989074"/>
                </a:lnTo>
                <a:lnTo>
                  <a:pt x="876300" y="1928749"/>
                </a:lnTo>
                <a:lnTo>
                  <a:pt x="865187" y="1876425"/>
                </a:lnTo>
                <a:lnTo>
                  <a:pt x="849312" y="1830324"/>
                </a:lnTo>
                <a:lnTo>
                  <a:pt x="833437" y="1789049"/>
                </a:lnTo>
                <a:lnTo>
                  <a:pt x="817562" y="1752600"/>
                </a:lnTo>
                <a:lnTo>
                  <a:pt x="779462" y="1676400"/>
                </a:lnTo>
                <a:lnTo>
                  <a:pt x="760412" y="1639824"/>
                </a:lnTo>
                <a:lnTo>
                  <a:pt x="744537" y="1598549"/>
                </a:lnTo>
                <a:lnTo>
                  <a:pt x="730250" y="1552575"/>
                </a:lnTo>
                <a:lnTo>
                  <a:pt x="719137" y="1500124"/>
                </a:lnTo>
                <a:lnTo>
                  <a:pt x="711200" y="1439799"/>
                </a:lnTo>
                <a:lnTo>
                  <a:pt x="709612" y="1371600"/>
                </a:lnTo>
                <a:lnTo>
                  <a:pt x="711200" y="1303274"/>
                </a:lnTo>
                <a:lnTo>
                  <a:pt x="719137" y="1242949"/>
                </a:lnTo>
                <a:lnTo>
                  <a:pt x="730250" y="1190625"/>
                </a:lnTo>
                <a:lnTo>
                  <a:pt x="744537" y="1144524"/>
                </a:lnTo>
                <a:lnTo>
                  <a:pt x="760412" y="1103249"/>
                </a:lnTo>
                <a:lnTo>
                  <a:pt x="779462" y="1066800"/>
                </a:lnTo>
                <a:lnTo>
                  <a:pt x="817562" y="990600"/>
                </a:lnTo>
                <a:lnTo>
                  <a:pt x="833437" y="954024"/>
                </a:lnTo>
                <a:lnTo>
                  <a:pt x="849312" y="912749"/>
                </a:lnTo>
                <a:lnTo>
                  <a:pt x="865187" y="866775"/>
                </a:lnTo>
                <a:lnTo>
                  <a:pt x="876300" y="814324"/>
                </a:lnTo>
                <a:lnTo>
                  <a:pt x="882650" y="753999"/>
                </a:lnTo>
                <a:lnTo>
                  <a:pt x="885825" y="685800"/>
                </a:lnTo>
                <a:lnTo>
                  <a:pt x="882650" y="617474"/>
                </a:lnTo>
                <a:lnTo>
                  <a:pt x="876300" y="557149"/>
                </a:lnTo>
                <a:lnTo>
                  <a:pt x="865187" y="504825"/>
                </a:lnTo>
                <a:lnTo>
                  <a:pt x="849312" y="458724"/>
                </a:lnTo>
                <a:lnTo>
                  <a:pt x="833437" y="417449"/>
                </a:lnTo>
                <a:lnTo>
                  <a:pt x="817562" y="381000"/>
                </a:lnTo>
                <a:lnTo>
                  <a:pt x="779462" y="304800"/>
                </a:lnTo>
                <a:lnTo>
                  <a:pt x="760412" y="268224"/>
                </a:lnTo>
                <a:lnTo>
                  <a:pt x="744537" y="226949"/>
                </a:lnTo>
                <a:lnTo>
                  <a:pt x="730250" y="180975"/>
                </a:lnTo>
                <a:lnTo>
                  <a:pt x="719137" y="128524"/>
                </a:lnTo>
                <a:lnTo>
                  <a:pt x="711200" y="68199"/>
                </a:lnTo>
                <a:lnTo>
                  <a:pt x="709612" y="0"/>
                </a:lnTo>
                <a:close/>
              </a:path>
            </a:pathLst>
          </a:custGeom>
          <a:solidFill>
            <a:srgbClr val="FFC000"/>
          </a:solidFill>
        </p:spPr>
        <p:txBody>
          <a:bodyPr wrap="square" lIns="0" tIns="0" rIns="0" bIns="0" rtlCol="0"/>
          <a:lstStyle/>
          <a:p>
            <a:endParaRPr/>
          </a:p>
        </p:txBody>
      </p:sp>
      <p:sp>
        <p:nvSpPr>
          <p:cNvPr id="11" name="object 11"/>
          <p:cNvSpPr txBox="1"/>
          <p:nvPr/>
        </p:nvSpPr>
        <p:spPr>
          <a:xfrm>
            <a:off x="1115060" y="5482234"/>
            <a:ext cx="10148570" cy="848994"/>
          </a:xfrm>
          <a:prstGeom prst="rect">
            <a:avLst/>
          </a:prstGeom>
        </p:spPr>
        <p:txBody>
          <a:bodyPr vert="horz" wrap="square" lIns="0" tIns="12700" rIns="0" bIns="0" rtlCol="0">
            <a:spAutoFit/>
          </a:bodyPr>
          <a:lstStyle/>
          <a:p>
            <a:pPr marL="12700" marR="5080">
              <a:lnSpc>
                <a:spcPct val="100000"/>
              </a:lnSpc>
              <a:spcBef>
                <a:spcPts val="100"/>
              </a:spcBef>
            </a:pPr>
            <a:r>
              <a:rPr sz="1800" dirty="0">
                <a:solidFill>
                  <a:srgbClr val="FFFFFF"/>
                </a:solidFill>
                <a:latin typeface="Calibri"/>
                <a:cs typeface="Calibri"/>
              </a:rPr>
              <a:t>Every</a:t>
            </a:r>
            <a:r>
              <a:rPr sz="1800" spc="-60" dirty="0">
                <a:solidFill>
                  <a:srgbClr val="FFFFFF"/>
                </a:solidFill>
                <a:latin typeface="Calibri"/>
                <a:cs typeface="Calibri"/>
              </a:rPr>
              <a:t> </a:t>
            </a:r>
            <a:r>
              <a:rPr sz="1800" dirty="0">
                <a:solidFill>
                  <a:srgbClr val="FFFFFF"/>
                </a:solidFill>
                <a:latin typeface="Calibri"/>
                <a:cs typeface="Calibri"/>
              </a:rPr>
              <a:t>school</a:t>
            </a:r>
            <a:r>
              <a:rPr sz="1800" spc="-50" dirty="0">
                <a:solidFill>
                  <a:srgbClr val="FFFFFF"/>
                </a:solidFill>
                <a:latin typeface="Calibri"/>
                <a:cs typeface="Calibri"/>
              </a:rPr>
              <a:t> </a:t>
            </a:r>
            <a:r>
              <a:rPr sz="1800" dirty="0">
                <a:solidFill>
                  <a:srgbClr val="FFFFFF"/>
                </a:solidFill>
                <a:latin typeface="Calibri"/>
                <a:cs typeface="Calibri"/>
              </a:rPr>
              <a:t>has</a:t>
            </a:r>
            <a:r>
              <a:rPr sz="1800" spc="-55" dirty="0">
                <a:solidFill>
                  <a:srgbClr val="FFFFFF"/>
                </a:solidFill>
                <a:latin typeface="Calibri"/>
                <a:cs typeface="Calibri"/>
              </a:rPr>
              <a:t> </a:t>
            </a:r>
            <a:r>
              <a:rPr sz="1800" dirty="0">
                <a:solidFill>
                  <a:srgbClr val="FFFFFF"/>
                </a:solidFill>
                <a:latin typeface="Calibri"/>
                <a:cs typeface="Calibri"/>
              </a:rPr>
              <a:t>a</a:t>
            </a:r>
            <a:r>
              <a:rPr sz="1800" spc="-35" dirty="0">
                <a:solidFill>
                  <a:srgbClr val="FFFFFF"/>
                </a:solidFill>
                <a:latin typeface="Calibri"/>
                <a:cs typeface="Calibri"/>
              </a:rPr>
              <a:t> </a:t>
            </a:r>
            <a:r>
              <a:rPr sz="1800" spc="-10" dirty="0">
                <a:solidFill>
                  <a:srgbClr val="FFFFFF"/>
                </a:solidFill>
                <a:latin typeface="Calibri"/>
                <a:cs typeface="Calibri"/>
              </a:rPr>
              <a:t>‘Graduated</a:t>
            </a:r>
            <a:r>
              <a:rPr sz="1800" spc="-40" dirty="0">
                <a:solidFill>
                  <a:srgbClr val="FFFFFF"/>
                </a:solidFill>
                <a:latin typeface="Calibri"/>
                <a:cs typeface="Calibri"/>
              </a:rPr>
              <a:t> </a:t>
            </a:r>
            <a:r>
              <a:rPr sz="1800" dirty="0">
                <a:solidFill>
                  <a:srgbClr val="FFFFFF"/>
                </a:solidFill>
                <a:latin typeface="Calibri"/>
                <a:cs typeface="Calibri"/>
              </a:rPr>
              <a:t>Response’</a:t>
            </a:r>
            <a:r>
              <a:rPr sz="1800" spc="-50" dirty="0">
                <a:solidFill>
                  <a:srgbClr val="FFFFFF"/>
                </a:solidFill>
                <a:latin typeface="Calibri"/>
                <a:cs typeface="Calibri"/>
              </a:rPr>
              <a:t> </a:t>
            </a:r>
            <a:r>
              <a:rPr sz="1800" dirty="0">
                <a:solidFill>
                  <a:srgbClr val="FFFFFF"/>
                </a:solidFill>
                <a:latin typeface="Calibri"/>
                <a:cs typeface="Calibri"/>
              </a:rPr>
              <a:t>and</a:t>
            </a:r>
            <a:r>
              <a:rPr sz="1800" spc="-50" dirty="0">
                <a:solidFill>
                  <a:srgbClr val="FFFFFF"/>
                </a:solidFill>
                <a:latin typeface="Calibri"/>
                <a:cs typeface="Calibri"/>
              </a:rPr>
              <a:t> </a:t>
            </a:r>
            <a:r>
              <a:rPr sz="1800" spc="-10" dirty="0">
                <a:solidFill>
                  <a:srgbClr val="FFFFFF"/>
                </a:solidFill>
                <a:latin typeface="Calibri"/>
                <a:cs typeface="Calibri"/>
              </a:rPr>
              <a:t>‘APDR’</a:t>
            </a:r>
            <a:r>
              <a:rPr sz="1800" spc="-25" dirty="0">
                <a:solidFill>
                  <a:srgbClr val="FFFFFF"/>
                </a:solidFill>
                <a:latin typeface="Calibri"/>
                <a:cs typeface="Calibri"/>
              </a:rPr>
              <a:t> </a:t>
            </a:r>
            <a:r>
              <a:rPr sz="1800" dirty="0">
                <a:solidFill>
                  <a:srgbClr val="FFFFFF"/>
                </a:solidFill>
                <a:latin typeface="Calibri"/>
                <a:cs typeface="Calibri"/>
              </a:rPr>
              <a:t>cycle.</a:t>
            </a:r>
            <a:r>
              <a:rPr sz="1800" spc="-45" dirty="0">
                <a:solidFill>
                  <a:srgbClr val="FFFFFF"/>
                </a:solidFill>
                <a:latin typeface="Calibri"/>
                <a:cs typeface="Calibri"/>
              </a:rPr>
              <a:t> </a:t>
            </a:r>
            <a:r>
              <a:rPr sz="1800" dirty="0">
                <a:solidFill>
                  <a:srgbClr val="FFFFFF"/>
                </a:solidFill>
                <a:latin typeface="Calibri"/>
                <a:cs typeface="Calibri"/>
              </a:rPr>
              <a:t>This</a:t>
            </a:r>
            <a:r>
              <a:rPr sz="1800" spc="-45" dirty="0">
                <a:solidFill>
                  <a:srgbClr val="FFFFFF"/>
                </a:solidFill>
                <a:latin typeface="Calibri"/>
                <a:cs typeface="Calibri"/>
              </a:rPr>
              <a:t> </a:t>
            </a:r>
            <a:r>
              <a:rPr sz="1800" dirty="0">
                <a:solidFill>
                  <a:srgbClr val="FFFFFF"/>
                </a:solidFill>
                <a:latin typeface="Calibri"/>
                <a:cs typeface="Calibri"/>
              </a:rPr>
              <a:t>is</a:t>
            </a:r>
            <a:r>
              <a:rPr sz="1800" spc="-55" dirty="0">
                <a:solidFill>
                  <a:srgbClr val="FFFFFF"/>
                </a:solidFill>
                <a:latin typeface="Calibri"/>
                <a:cs typeface="Calibri"/>
              </a:rPr>
              <a:t> </a:t>
            </a:r>
            <a:r>
              <a:rPr sz="1800" dirty="0">
                <a:solidFill>
                  <a:srgbClr val="FFFFFF"/>
                </a:solidFill>
                <a:latin typeface="Calibri"/>
                <a:cs typeface="Calibri"/>
              </a:rPr>
              <a:t>the</a:t>
            </a:r>
            <a:r>
              <a:rPr sz="1800" spc="-95" dirty="0">
                <a:solidFill>
                  <a:srgbClr val="FFFFFF"/>
                </a:solidFill>
                <a:latin typeface="Calibri"/>
                <a:cs typeface="Calibri"/>
              </a:rPr>
              <a:t> </a:t>
            </a:r>
            <a:r>
              <a:rPr sz="1800" dirty="0">
                <a:solidFill>
                  <a:srgbClr val="FFFFFF"/>
                </a:solidFill>
                <a:latin typeface="Calibri"/>
                <a:cs typeface="Calibri"/>
              </a:rPr>
              <a:t>schools</a:t>
            </a:r>
            <a:r>
              <a:rPr sz="1800" spc="-40" dirty="0">
                <a:solidFill>
                  <a:srgbClr val="FFFFFF"/>
                </a:solidFill>
                <a:latin typeface="Calibri"/>
                <a:cs typeface="Calibri"/>
              </a:rPr>
              <a:t> </a:t>
            </a:r>
            <a:r>
              <a:rPr sz="1800" dirty="0">
                <a:solidFill>
                  <a:srgbClr val="FFFFFF"/>
                </a:solidFill>
                <a:latin typeface="Calibri"/>
                <a:cs typeface="Calibri"/>
              </a:rPr>
              <a:t>ways</a:t>
            </a:r>
            <a:r>
              <a:rPr sz="1800" spc="-50" dirty="0">
                <a:solidFill>
                  <a:srgbClr val="FFFFFF"/>
                </a:solidFill>
                <a:latin typeface="Calibri"/>
                <a:cs typeface="Calibri"/>
              </a:rPr>
              <a:t> </a:t>
            </a:r>
            <a:r>
              <a:rPr sz="1800" dirty="0">
                <a:solidFill>
                  <a:srgbClr val="FFFFFF"/>
                </a:solidFill>
                <a:latin typeface="Calibri"/>
                <a:cs typeface="Calibri"/>
              </a:rPr>
              <a:t>of</a:t>
            </a:r>
            <a:r>
              <a:rPr sz="1800" spc="-55" dirty="0">
                <a:solidFill>
                  <a:srgbClr val="FFFFFF"/>
                </a:solidFill>
                <a:latin typeface="Calibri"/>
                <a:cs typeface="Calibri"/>
              </a:rPr>
              <a:t> </a:t>
            </a:r>
            <a:r>
              <a:rPr sz="1800" dirty="0">
                <a:solidFill>
                  <a:srgbClr val="FFFFFF"/>
                </a:solidFill>
                <a:latin typeface="Calibri"/>
                <a:cs typeface="Calibri"/>
              </a:rPr>
              <a:t>responding</a:t>
            </a:r>
            <a:r>
              <a:rPr sz="1800" spc="-40" dirty="0">
                <a:solidFill>
                  <a:srgbClr val="FFFFFF"/>
                </a:solidFill>
                <a:latin typeface="Calibri"/>
                <a:cs typeface="Calibri"/>
              </a:rPr>
              <a:t> </a:t>
            </a:r>
            <a:r>
              <a:rPr sz="1800" dirty="0">
                <a:solidFill>
                  <a:srgbClr val="FFFFFF"/>
                </a:solidFill>
                <a:latin typeface="Calibri"/>
                <a:cs typeface="Calibri"/>
              </a:rPr>
              <a:t>to</a:t>
            </a:r>
            <a:r>
              <a:rPr sz="1800" spc="-55" dirty="0">
                <a:solidFill>
                  <a:srgbClr val="FFFFFF"/>
                </a:solidFill>
                <a:latin typeface="Calibri"/>
                <a:cs typeface="Calibri"/>
              </a:rPr>
              <a:t> </a:t>
            </a:r>
            <a:r>
              <a:rPr sz="1800" spc="-10" dirty="0">
                <a:solidFill>
                  <a:srgbClr val="FFFFFF"/>
                </a:solidFill>
                <a:latin typeface="Calibri"/>
                <a:cs typeface="Calibri"/>
              </a:rPr>
              <a:t>potential </a:t>
            </a:r>
            <a:r>
              <a:rPr sz="1800" dirty="0">
                <a:solidFill>
                  <a:srgbClr val="FFFFFF"/>
                </a:solidFill>
                <a:latin typeface="Calibri"/>
                <a:cs typeface="Calibri"/>
              </a:rPr>
              <a:t>SEND</a:t>
            </a:r>
            <a:r>
              <a:rPr sz="1800" spc="-35" dirty="0">
                <a:solidFill>
                  <a:srgbClr val="FFFFFF"/>
                </a:solidFill>
                <a:latin typeface="Calibri"/>
                <a:cs typeface="Calibri"/>
              </a:rPr>
              <a:t> </a:t>
            </a:r>
            <a:r>
              <a:rPr sz="1800" dirty="0">
                <a:solidFill>
                  <a:srgbClr val="FFFFFF"/>
                </a:solidFill>
                <a:latin typeface="Calibri"/>
                <a:cs typeface="Calibri"/>
              </a:rPr>
              <a:t>needs</a:t>
            </a:r>
            <a:r>
              <a:rPr sz="1800" spc="-40" dirty="0">
                <a:solidFill>
                  <a:srgbClr val="FFFFFF"/>
                </a:solidFill>
                <a:latin typeface="Calibri"/>
                <a:cs typeface="Calibri"/>
              </a:rPr>
              <a:t> </a:t>
            </a:r>
            <a:r>
              <a:rPr sz="1800" dirty="0">
                <a:solidFill>
                  <a:srgbClr val="FFFFFF"/>
                </a:solidFill>
                <a:latin typeface="Calibri"/>
                <a:cs typeface="Calibri"/>
              </a:rPr>
              <a:t>and</a:t>
            </a:r>
            <a:r>
              <a:rPr sz="1800" spc="-45" dirty="0">
                <a:solidFill>
                  <a:srgbClr val="FFFFFF"/>
                </a:solidFill>
                <a:latin typeface="Calibri"/>
                <a:cs typeface="Calibri"/>
              </a:rPr>
              <a:t> </a:t>
            </a:r>
            <a:r>
              <a:rPr sz="1800" dirty="0">
                <a:solidFill>
                  <a:srgbClr val="FFFFFF"/>
                </a:solidFill>
                <a:latin typeface="Calibri"/>
                <a:cs typeface="Calibri"/>
              </a:rPr>
              <a:t>following</a:t>
            </a:r>
            <a:r>
              <a:rPr sz="1800" spc="-20" dirty="0">
                <a:solidFill>
                  <a:srgbClr val="FFFFFF"/>
                </a:solidFill>
                <a:latin typeface="Calibri"/>
                <a:cs typeface="Calibri"/>
              </a:rPr>
              <a:t> </a:t>
            </a:r>
            <a:r>
              <a:rPr sz="1800" dirty="0">
                <a:solidFill>
                  <a:srgbClr val="FFFFFF"/>
                </a:solidFill>
                <a:latin typeface="Calibri"/>
                <a:cs typeface="Calibri"/>
              </a:rPr>
              <a:t>a</a:t>
            </a:r>
            <a:r>
              <a:rPr sz="1800" spc="-30" dirty="0">
                <a:solidFill>
                  <a:srgbClr val="FFFFFF"/>
                </a:solidFill>
                <a:latin typeface="Calibri"/>
                <a:cs typeface="Calibri"/>
              </a:rPr>
              <a:t> </a:t>
            </a:r>
            <a:r>
              <a:rPr sz="1800" dirty="0">
                <a:solidFill>
                  <a:srgbClr val="FFFFFF"/>
                </a:solidFill>
                <a:latin typeface="Calibri"/>
                <a:cs typeface="Calibri"/>
              </a:rPr>
              <a:t>process</a:t>
            </a:r>
            <a:r>
              <a:rPr sz="1800" spc="-55" dirty="0">
                <a:solidFill>
                  <a:srgbClr val="FFFFFF"/>
                </a:solidFill>
                <a:latin typeface="Calibri"/>
                <a:cs typeface="Calibri"/>
              </a:rPr>
              <a:t> </a:t>
            </a:r>
            <a:r>
              <a:rPr sz="1800" dirty="0">
                <a:solidFill>
                  <a:srgbClr val="FFFFFF"/>
                </a:solidFill>
                <a:latin typeface="Calibri"/>
                <a:cs typeface="Calibri"/>
              </a:rPr>
              <a:t>of</a:t>
            </a:r>
            <a:r>
              <a:rPr sz="1800" spc="-30" dirty="0">
                <a:solidFill>
                  <a:srgbClr val="FFFFFF"/>
                </a:solidFill>
                <a:latin typeface="Calibri"/>
                <a:cs typeface="Calibri"/>
              </a:rPr>
              <a:t> </a:t>
            </a:r>
            <a:r>
              <a:rPr sz="1800" dirty="0">
                <a:solidFill>
                  <a:srgbClr val="FFFFFF"/>
                </a:solidFill>
                <a:latin typeface="Calibri"/>
                <a:cs typeface="Calibri"/>
              </a:rPr>
              <a:t>Assess,</a:t>
            </a:r>
            <a:r>
              <a:rPr sz="1800" spc="-75" dirty="0">
                <a:solidFill>
                  <a:srgbClr val="FFFFFF"/>
                </a:solidFill>
                <a:latin typeface="Calibri"/>
                <a:cs typeface="Calibri"/>
              </a:rPr>
              <a:t> </a:t>
            </a:r>
            <a:r>
              <a:rPr sz="1800" dirty="0">
                <a:solidFill>
                  <a:srgbClr val="FFFFFF"/>
                </a:solidFill>
                <a:latin typeface="Calibri"/>
                <a:cs typeface="Calibri"/>
              </a:rPr>
              <a:t>Plan,</a:t>
            </a:r>
            <a:r>
              <a:rPr sz="1800" spc="-30" dirty="0">
                <a:solidFill>
                  <a:srgbClr val="FFFFFF"/>
                </a:solidFill>
                <a:latin typeface="Calibri"/>
                <a:cs typeface="Calibri"/>
              </a:rPr>
              <a:t> </a:t>
            </a:r>
            <a:r>
              <a:rPr sz="1800" dirty="0">
                <a:solidFill>
                  <a:srgbClr val="FFFFFF"/>
                </a:solidFill>
                <a:latin typeface="Calibri"/>
                <a:cs typeface="Calibri"/>
              </a:rPr>
              <a:t>Do,</a:t>
            </a:r>
            <a:r>
              <a:rPr sz="1800" spc="-30" dirty="0">
                <a:solidFill>
                  <a:srgbClr val="FFFFFF"/>
                </a:solidFill>
                <a:latin typeface="Calibri"/>
                <a:cs typeface="Calibri"/>
              </a:rPr>
              <a:t> </a:t>
            </a:r>
            <a:r>
              <a:rPr sz="1800" dirty="0">
                <a:solidFill>
                  <a:srgbClr val="FFFFFF"/>
                </a:solidFill>
                <a:latin typeface="Calibri"/>
                <a:cs typeface="Calibri"/>
              </a:rPr>
              <a:t>Review’</a:t>
            </a:r>
            <a:r>
              <a:rPr sz="1800" spc="-15" dirty="0">
                <a:solidFill>
                  <a:srgbClr val="FFFFFF"/>
                </a:solidFill>
                <a:latin typeface="Calibri"/>
                <a:cs typeface="Calibri"/>
              </a:rPr>
              <a:t> </a:t>
            </a:r>
            <a:r>
              <a:rPr sz="1800" dirty="0">
                <a:solidFill>
                  <a:srgbClr val="FFFFFF"/>
                </a:solidFill>
                <a:latin typeface="Calibri"/>
                <a:cs typeface="Calibri"/>
              </a:rPr>
              <a:t>(APDR).</a:t>
            </a:r>
            <a:r>
              <a:rPr sz="1800" spc="-25" dirty="0">
                <a:solidFill>
                  <a:srgbClr val="FFFFFF"/>
                </a:solidFill>
                <a:latin typeface="Calibri"/>
                <a:cs typeface="Calibri"/>
              </a:rPr>
              <a:t> </a:t>
            </a:r>
            <a:r>
              <a:rPr sz="1800" dirty="0">
                <a:solidFill>
                  <a:srgbClr val="FFFFFF"/>
                </a:solidFill>
                <a:latin typeface="Calibri"/>
                <a:cs typeface="Calibri"/>
              </a:rPr>
              <a:t>Please</a:t>
            </a:r>
            <a:r>
              <a:rPr sz="1800" spc="-45" dirty="0">
                <a:solidFill>
                  <a:srgbClr val="FFFFFF"/>
                </a:solidFill>
                <a:latin typeface="Calibri"/>
                <a:cs typeface="Calibri"/>
              </a:rPr>
              <a:t> </a:t>
            </a:r>
            <a:r>
              <a:rPr sz="1800" dirty="0">
                <a:solidFill>
                  <a:srgbClr val="FFFFFF"/>
                </a:solidFill>
                <a:latin typeface="Calibri"/>
                <a:cs typeface="Calibri"/>
              </a:rPr>
              <a:t>see</a:t>
            </a:r>
            <a:r>
              <a:rPr sz="1800" spc="-50" dirty="0">
                <a:solidFill>
                  <a:srgbClr val="FFFFFF"/>
                </a:solidFill>
                <a:latin typeface="Calibri"/>
                <a:cs typeface="Calibri"/>
              </a:rPr>
              <a:t> </a:t>
            </a:r>
            <a:r>
              <a:rPr sz="1800" dirty="0">
                <a:solidFill>
                  <a:srgbClr val="FFFFFF"/>
                </a:solidFill>
                <a:latin typeface="Calibri"/>
                <a:cs typeface="Calibri"/>
              </a:rPr>
              <a:t>our</a:t>
            </a:r>
            <a:r>
              <a:rPr sz="1800" spc="-40" dirty="0">
                <a:solidFill>
                  <a:srgbClr val="FFFFFF"/>
                </a:solidFill>
                <a:latin typeface="Calibri"/>
                <a:cs typeface="Calibri"/>
              </a:rPr>
              <a:t> </a:t>
            </a:r>
            <a:r>
              <a:rPr sz="1800" dirty="0">
                <a:solidFill>
                  <a:srgbClr val="FFFFFF"/>
                </a:solidFill>
                <a:latin typeface="Calibri"/>
                <a:cs typeface="Calibri"/>
              </a:rPr>
              <a:t>school</a:t>
            </a:r>
            <a:r>
              <a:rPr sz="1800" spc="-40" dirty="0">
                <a:solidFill>
                  <a:srgbClr val="FFFFFF"/>
                </a:solidFill>
                <a:latin typeface="Calibri"/>
                <a:cs typeface="Calibri"/>
              </a:rPr>
              <a:t> </a:t>
            </a:r>
            <a:r>
              <a:rPr sz="1800" dirty="0">
                <a:solidFill>
                  <a:srgbClr val="FFFFFF"/>
                </a:solidFill>
                <a:latin typeface="Calibri"/>
                <a:cs typeface="Calibri"/>
              </a:rPr>
              <a:t>website</a:t>
            </a:r>
            <a:r>
              <a:rPr sz="1800" spc="-30" dirty="0">
                <a:solidFill>
                  <a:srgbClr val="FFFFFF"/>
                </a:solidFill>
                <a:latin typeface="Calibri"/>
                <a:cs typeface="Calibri"/>
              </a:rPr>
              <a:t> </a:t>
            </a:r>
            <a:r>
              <a:rPr sz="1800" dirty="0">
                <a:solidFill>
                  <a:srgbClr val="FFFFFF"/>
                </a:solidFill>
                <a:latin typeface="Calibri"/>
                <a:cs typeface="Calibri"/>
              </a:rPr>
              <a:t>for</a:t>
            </a:r>
            <a:r>
              <a:rPr sz="1800" spc="-40" dirty="0">
                <a:solidFill>
                  <a:srgbClr val="FFFFFF"/>
                </a:solidFill>
                <a:latin typeface="Calibri"/>
                <a:cs typeface="Calibri"/>
              </a:rPr>
              <a:t> </a:t>
            </a:r>
            <a:r>
              <a:rPr sz="1800" spc="-50" dirty="0">
                <a:solidFill>
                  <a:srgbClr val="FFFFFF"/>
                </a:solidFill>
                <a:latin typeface="Calibri"/>
                <a:cs typeface="Calibri"/>
              </a:rPr>
              <a:t>a </a:t>
            </a:r>
            <a:r>
              <a:rPr sz="1800" dirty="0">
                <a:solidFill>
                  <a:srgbClr val="FFFFFF"/>
                </a:solidFill>
                <a:latin typeface="Calibri"/>
                <a:cs typeface="Calibri"/>
              </a:rPr>
              <a:t>helpful</a:t>
            </a:r>
            <a:r>
              <a:rPr sz="1800" spc="-45" dirty="0">
                <a:solidFill>
                  <a:srgbClr val="FFFFFF"/>
                </a:solidFill>
                <a:latin typeface="Calibri"/>
                <a:cs typeface="Calibri"/>
              </a:rPr>
              <a:t> </a:t>
            </a:r>
            <a:r>
              <a:rPr sz="1800" dirty="0">
                <a:solidFill>
                  <a:srgbClr val="FFFFFF"/>
                </a:solidFill>
                <a:latin typeface="Calibri"/>
                <a:cs typeface="Calibri"/>
              </a:rPr>
              <a:t>flow</a:t>
            </a:r>
            <a:r>
              <a:rPr sz="1800" spc="-30" dirty="0">
                <a:solidFill>
                  <a:srgbClr val="FFFFFF"/>
                </a:solidFill>
                <a:latin typeface="Calibri"/>
                <a:cs typeface="Calibri"/>
              </a:rPr>
              <a:t> </a:t>
            </a:r>
            <a:r>
              <a:rPr sz="1800" dirty="0">
                <a:solidFill>
                  <a:srgbClr val="FFFFFF"/>
                </a:solidFill>
                <a:latin typeface="Calibri"/>
                <a:cs typeface="Calibri"/>
              </a:rPr>
              <a:t>chart</a:t>
            </a:r>
            <a:r>
              <a:rPr sz="1800" spc="-45" dirty="0">
                <a:solidFill>
                  <a:srgbClr val="FFFFFF"/>
                </a:solidFill>
                <a:latin typeface="Calibri"/>
                <a:cs typeface="Calibri"/>
              </a:rPr>
              <a:t> </a:t>
            </a:r>
            <a:r>
              <a:rPr sz="1800" dirty="0">
                <a:solidFill>
                  <a:srgbClr val="FFFFFF"/>
                </a:solidFill>
                <a:latin typeface="Calibri"/>
                <a:cs typeface="Calibri"/>
              </a:rPr>
              <a:t>which</a:t>
            </a:r>
            <a:r>
              <a:rPr sz="1800" spc="-30" dirty="0">
                <a:solidFill>
                  <a:srgbClr val="FFFFFF"/>
                </a:solidFill>
                <a:latin typeface="Calibri"/>
                <a:cs typeface="Calibri"/>
              </a:rPr>
              <a:t> </a:t>
            </a:r>
            <a:r>
              <a:rPr sz="1800" dirty="0">
                <a:solidFill>
                  <a:srgbClr val="FFFFFF"/>
                </a:solidFill>
                <a:latin typeface="Calibri"/>
                <a:cs typeface="Calibri"/>
              </a:rPr>
              <a:t>will</a:t>
            </a:r>
            <a:r>
              <a:rPr sz="1800" spc="-45" dirty="0">
                <a:solidFill>
                  <a:srgbClr val="FFFFFF"/>
                </a:solidFill>
                <a:latin typeface="Calibri"/>
                <a:cs typeface="Calibri"/>
              </a:rPr>
              <a:t> </a:t>
            </a:r>
            <a:r>
              <a:rPr sz="1800" dirty="0">
                <a:solidFill>
                  <a:srgbClr val="FFFFFF"/>
                </a:solidFill>
                <a:latin typeface="Calibri"/>
                <a:cs typeface="Calibri"/>
              </a:rPr>
              <a:t>direct</a:t>
            </a:r>
            <a:r>
              <a:rPr sz="1800" spc="-35" dirty="0">
                <a:solidFill>
                  <a:srgbClr val="FFFFFF"/>
                </a:solidFill>
                <a:latin typeface="Calibri"/>
                <a:cs typeface="Calibri"/>
              </a:rPr>
              <a:t> </a:t>
            </a:r>
            <a:r>
              <a:rPr sz="1800" dirty="0">
                <a:solidFill>
                  <a:srgbClr val="FFFFFF"/>
                </a:solidFill>
                <a:latin typeface="Calibri"/>
                <a:cs typeface="Calibri"/>
              </a:rPr>
              <a:t>you</a:t>
            </a:r>
            <a:r>
              <a:rPr sz="1800" spc="-35" dirty="0">
                <a:solidFill>
                  <a:srgbClr val="FFFFFF"/>
                </a:solidFill>
                <a:latin typeface="Calibri"/>
                <a:cs typeface="Calibri"/>
              </a:rPr>
              <a:t> </a:t>
            </a:r>
            <a:r>
              <a:rPr sz="1800" dirty="0">
                <a:solidFill>
                  <a:srgbClr val="FFFFFF"/>
                </a:solidFill>
                <a:latin typeface="Calibri"/>
                <a:cs typeface="Calibri"/>
              </a:rPr>
              <a:t>to</a:t>
            </a:r>
            <a:r>
              <a:rPr sz="1800" spc="-55" dirty="0">
                <a:solidFill>
                  <a:srgbClr val="FFFFFF"/>
                </a:solidFill>
                <a:latin typeface="Calibri"/>
                <a:cs typeface="Calibri"/>
              </a:rPr>
              <a:t> </a:t>
            </a:r>
            <a:r>
              <a:rPr sz="1800" dirty="0">
                <a:solidFill>
                  <a:srgbClr val="FFFFFF"/>
                </a:solidFill>
                <a:latin typeface="Calibri"/>
                <a:cs typeface="Calibri"/>
              </a:rPr>
              <a:t>both</a:t>
            </a:r>
            <a:r>
              <a:rPr sz="1800" spc="-35" dirty="0">
                <a:solidFill>
                  <a:srgbClr val="FFFFFF"/>
                </a:solidFill>
                <a:latin typeface="Calibri"/>
                <a:cs typeface="Calibri"/>
              </a:rPr>
              <a:t> </a:t>
            </a:r>
            <a:r>
              <a:rPr sz="1800" dirty="0">
                <a:solidFill>
                  <a:srgbClr val="FFFFFF"/>
                </a:solidFill>
                <a:latin typeface="Calibri"/>
                <a:cs typeface="Calibri"/>
              </a:rPr>
              <a:t>the</a:t>
            </a:r>
            <a:r>
              <a:rPr sz="1800" spc="-40" dirty="0">
                <a:solidFill>
                  <a:srgbClr val="FFFFFF"/>
                </a:solidFill>
                <a:latin typeface="Calibri"/>
                <a:cs typeface="Calibri"/>
              </a:rPr>
              <a:t> </a:t>
            </a:r>
            <a:r>
              <a:rPr sz="1800" dirty="0">
                <a:solidFill>
                  <a:srgbClr val="FFFFFF"/>
                </a:solidFill>
                <a:latin typeface="Calibri"/>
                <a:cs typeface="Calibri"/>
              </a:rPr>
              <a:t>process</a:t>
            </a:r>
            <a:r>
              <a:rPr sz="1800" spc="-45" dirty="0">
                <a:solidFill>
                  <a:srgbClr val="FFFFFF"/>
                </a:solidFill>
                <a:latin typeface="Calibri"/>
                <a:cs typeface="Calibri"/>
              </a:rPr>
              <a:t> </a:t>
            </a:r>
            <a:r>
              <a:rPr sz="1800" dirty="0">
                <a:solidFill>
                  <a:srgbClr val="FFFFFF"/>
                </a:solidFill>
                <a:latin typeface="Calibri"/>
                <a:cs typeface="Calibri"/>
              </a:rPr>
              <a:t>and</a:t>
            </a:r>
            <a:r>
              <a:rPr sz="1800" spc="-50" dirty="0">
                <a:solidFill>
                  <a:srgbClr val="FFFFFF"/>
                </a:solidFill>
                <a:latin typeface="Calibri"/>
                <a:cs typeface="Calibri"/>
              </a:rPr>
              <a:t> </a:t>
            </a:r>
            <a:r>
              <a:rPr sz="1800" dirty="0">
                <a:solidFill>
                  <a:srgbClr val="FFFFFF"/>
                </a:solidFill>
                <a:latin typeface="Calibri"/>
                <a:cs typeface="Calibri"/>
              </a:rPr>
              <a:t>the</a:t>
            </a:r>
            <a:r>
              <a:rPr sz="1800" spc="-35" dirty="0">
                <a:solidFill>
                  <a:srgbClr val="FFFFFF"/>
                </a:solidFill>
                <a:latin typeface="Calibri"/>
                <a:cs typeface="Calibri"/>
              </a:rPr>
              <a:t> </a:t>
            </a:r>
            <a:r>
              <a:rPr sz="1800" dirty="0">
                <a:solidFill>
                  <a:srgbClr val="FFFFFF"/>
                </a:solidFill>
                <a:latin typeface="Calibri"/>
                <a:cs typeface="Calibri"/>
              </a:rPr>
              <a:t>staff</a:t>
            </a:r>
            <a:r>
              <a:rPr sz="1800" spc="-55" dirty="0">
                <a:solidFill>
                  <a:srgbClr val="FFFFFF"/>
                </a:solidFill>
                <a:latin typeface="Calibri"/>
                <a:cs typeface="Calibri"/>
              </a:rPr>
              <a:t> </a:t>
            </a:r>
            <a:r>
              <a:rPr sz="1800" dirty="0">
                <a:solidFill>
                  <a:srgbClr val="FFFFFF"/>
                </a:solidFill>
                <a:latin typeface="Calibri"/>
                <a:cs typeface="Calibri"/>
              </a:rPr>
              <a:t>members</a:t>
            </a:r>
            <a:r>
              <a:rPr sz="1800" spc="-45" dirty="0">
                <a:solidFill>
                  <a:srgbClr val="FFFFFF"/>
                </a:solidFill>
                <a:latin typeface="Calibri"/>
                <a:cs typeface="Calibri"/>
              </a:rPr>
              <a:t> </a:t>
            </a:r>
            <a:r>
              <a:rPr sz="1800" spc="-10" dirty="0">
                <a:solidFill>
                  <a:srgbClr val="FFFFFF"/>
                </a:solidFill>
                <a:latin typeface="Calibri"/>
                <a:cs typeface="Calibri"/>
              </a:rPr>
              <a:t>involved.</a:t>
            </a:r>
            <a:endParaRPr sz="1800">
              <a:latin typeface="Calibri"/>
              <a:cs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190244" y="256031"/>
            <a:ext cx="10024110" cy="2177415"/>
            <a:chOff x="1190244" y="256031"/>
            <a:chExt cx="10024110" cy="2177415"/>
          </a:xfrm>
        </p:grpSpPr>
        <p:pic>
          <p:nvPicPr>
            <p:cNvPr id="3" name="object 3"/>
            <p:cNvPicPr/>
            <p:nvPr/>
          </p:nvPicPr>
          <p:blipFill>
            <a:blip r:embed="rId2" cstate="print"/>
            <a:stretch>
              <a:fillRect/>
            </a:stretch>
          </p:blipFill>
          <p:spPr>
            <a:xfrm>
              <a:off x="1190244" y="256031"/>
              <a:ext cx="10024110" cy="1107186"/>
            </a:xfrm>
            <a:prstGeom prst="rect">
              <a:avLst/>
            </a:prstGeom>
          </p:spPr>
        </p:pic>
        <p:pic>
          <p:nvPicPr>
            <p:cNvPr id="4" name="object 4"/>
            <p:cNvPicPr/>
            <p:nvPr/>
          </p:nvPicPr>
          <p:blipFill>
            <a:blip r:embed="rId3" cstate="print"/>
            <a:stretch>
              <a:fillRect/>
            </a:stretch>
          </p:blipFill>
          <p:spPr>
            <a:xfrm>
              <a:off x="2249424" y="790955"/>
              <a:ext cx="7907274" cy="1107186"/>
            </a:xfrm>
            <a:prstGeom prst="rect">
              <a:avLst/>
            </a:prstGeom>
          </p:spPr>
        </p:pic>
        <p:pic>
          <p:nvPicPr>
            <p:cNvPr id="5" name="object 5"/>
            <p:cNvPicPr/>
            <p:nvPr/>
          </p:nvPicPr>
          <p:blipFill>
            <a:blip r:embed="rId4" cstate="print"/>
            <a:stretch>
              <a:fillRect/>
            </a:stretch>
          </p:blipFill>
          <p:spPr>
            <a:xfrm>
              <a:off x="2734055" y="1325879"/>
              <a:ext cx="6767322" cy="1107186"/>
            </a:xfrm>
            <a:prstGeom prst="rect">
              <a:avLst/>
            </a:prstGeom>
          </p:spPr>
        </p:pic>
      </p:grpSp>
      <p:sp>
        <p:nvSpPr>
          <p:cNvPr id="6" name="object 6" descr="$PPTXTitle"/>
          <p:cNvSpPr txBox="1">
            <a:spLocks noGrp="1"/>
          </p:cNvSpPr>
          <p:nvPr>
            <p:ph type="title"/>
          </p:nvPr>
        </p:nvSpPr>
        <p:spPr>
          <a:xfrm>
            <a:off x="1481074" y="380238"/>
            <a:ext cx="9218295" cy="1690370"/>
          </a:xfrm>
          <a:prstGeom prst="rect">
            <a:avLst/>
          </a:prstGeom>
        </p:spPr>
        <p:txBody>
          <a:bodyPr vert="horz" wrap="square" lIns="0" tIns="71755" rIns="0" bIns="0" rtlCol="0">
            <a:spAutoFit/>
          </a:bodyPr>
          <a:lstStyle/>
          <a:p>
            <a:pPr marL="12700" marR="5080" algn="ctr">
              <a:lnSpc>
                <a:spcPct val="90000"/>
              </a:lnSpc>
              <a:spcBef>
                <a:spcPts val="565"/>
              </a:spcBef>
              <a:tabLst>
                <a:tab pos="1755139" algn="l"/>
                <a:tab pos="1855470" algn="l"/>
                <a:tab pos="3193415" algn="l"/>
                <a:tab pos="3996690" algn="l"/>
                <a:tab pos="4123690" algn="l"/>
                <a:tab pos="4490085" algn="l"/>
                <a:tab pos="4840605" algn="l"/>
                <a:tab pos="5441315" algn="l"/>
                <a:tab pos="6144260" algn="l"/>
                <a:tab pos="6510655" algn="l"/>
                <a:tab pos="8392795" algn="l"/>
              </a:tabLst>
            </a:pPr>
            <a:r>
              <a:rPr sz="3900" spc="165" dirty="0"/>
              <a:t>WHAT</a:t>
            </a:r>
            <a:r>
              <a:rPr sz="3900" dirty="0"/>
              <a:t>	</a:t>
            </a:r>
            <a:r>
              <a:rPr sz="3900" spc="340" dirty="0"/>
              <a:t>SHOULD</a:t>
            </a:r>
            <a:r>
              <a:rPr sz="3900" dirty="0"/>
              <a:t>		</a:t>
            </a:r>
            <a:r>
              <a:rPr sz="3900" spc="140" dirty="0"/>
              <a:t>I</a:t>
            </a:r>
            <a:r>
              <a:rPr sz="3900" dirty="0"/>
              <a:t>	</a:t>
            </a:r>
            <a:r>
              <a:rPr sz="3900" spc="300" dirty="0"/>
              <a:t>DO</a:t>
            </a:r>
            <a:r>
              <a:rPr sz="3900" dirty="0"/>
              <a:t>	</a:t>
            </a:r>
            <a:r>
              <a:rPr sz="3900" spc="305" dirty="0"/>
              <a:t>IF</a:t>
            </a:r>
            <a:r>
              <a:rPr sz="3900" dirty="0"/>
              <a:t>	</a:t>
            </a:r>
            <a:r>
              <a:rPr sz="3900" spc="140" dirty="0"/>
              <a:t>I</a:t>
            </a:r>
            <a:r>
              <a:rPr sz="3900" dirty="0"/>
              <a:t>	</a:t>
            </a:r>
            <a:r>
              <a:rPr sz="3900" spc="260" dirty="0"/>
              <a:t>THINK</a:t>
            </a:r>
            <a:r>
              <a:rPr sz="3900" dirty="0"/>
              <a:t>	</a:t>
            </a:r>
            <a:r>
              <a:rPr sz="3900" spc="305" dirty="0"/>
              <a:t>MY </a:t>
            </a:r>
            <a:r>
              <a:rPr sz="3900" spc="355" dirty="0"/>
              <a:t>CHILD</a:t>
            </a:r>
            <a:r>
              <a:rPr sz="3900" dirty="0"/>
              <a:t>		</a:t>
            </a:r>
            <a:r>
              <a:rPr sz="3900" spc="295" dirty="0"/>
              <a:t>MAY</a:t>
            </a:r>
            <a:r>
              <a:rPr sz="3900" dirty="0"/>
              <a:t>	</a:t>
            </a:r>
            <a:r>
              <a:rPr sz="3900" spc="350" dirty="0"/>
              <a:t>HAVE</a:t>
            </a:r>
            <a:r>
              <a:rPr sz="3900" dirty="0"/>
              <a:t>	</a:t>
            </a:r>
            <a:r>
              <a:rPr sz="3900" spc="375" dirty="0"/>
              <a:t>SPECIAL </a:t>
            </a:r>
            <a:r>
              <a:rPr sz="3900" spc="320" dirty="0"/>
              <a:t>EDUCATIONAL</a:t>
            </a:r>
            <a:r>
              <a:rPr sz="3900" dirty="0"/>
              <a:t>	</a:t>
            </a:r>
            <a:r>
              <a:rPr sz="3900" spc="475" dirty="0"/>
              <a:t>NEEDS?</a:t>
            </a:r>
            <a:endParaRPr sz="3900"/>
          </a:p>
        </p:txBody>
      </p:sp>
      <p:sp>
        <p:nvSpPr>
          <p:cNvPr id="8" name="object 8"/>
          <p:cNvSpPr/>
          <p:nvPr/>
        </p:nvSpPr>
        <p:spPr>
          <a:xfrm>
            <a:off x="0" y="0"/>
            <a:ext cx="885825" cy="6858000"/>
          </a:xfrm>
          <a:custGeom>
            <a:avLst/>
            <a:gdLst/>
            <a:ahLst/>
            <a:cxnLst/>
            <a:rect l="l" t="t" r="r" b="b"/>
            <a:pathLst>
              <a:path w="885825" h="6858000">
                <a:moveTo>
                  <a:pt x="709612" y="0"/>
                </a:moveTo>
                <a:lnTo>
                  <a:pt x="0" y="0"/>
                </a:lnTo>
                <a:lnTo>
                  <a:pt x="0" y="6857999"/>
                </a:lnTo>
                <a:lnTo>
                  <a:pt x="709612" y="6857999"/>
                </a:lnTo>
                <a:lnTo>
                  <a:pt x="711200" y="6789736"/>
                </a:lnTo>
                <a:lnTo>
                  <a:pt x="719137" y="6729412"/>
                </a:lnTo>
                <a:lnTo>
                  <a:pt x="730250" y="6677025"/>
                </a:lnTo>
                <a:lnTo>
                  <a:pt x="744537" y="6630987"/>
                </a:lnTo>
                <a:lnTo>
                  <a:pt x="760412" y="6589712"/>
                </a:lnTo>
                <a:lnTo>
                  <a:pt x="779462" y="6553200"/>
                </a:lnTo>
                <a:lnTo>
                  <a:pt x="817562" y="6477000"/>
                </a:lnTo>
                <a:lnTo>
                  <a:pt x="833437" y="6440487"/>
                </a:lnTo>
                <a:lnTo>
                  <a:pt x="849312" y="6399212"/>
                </a:lnTo>
                <a:lnTo>
                  <a:pt x="865187" y="6353175"/>
                </a:lnTo>
                <a:lnTo>
                  <a:pt x="876300" y="6300787"/>
                </a:lnTo>
                <a:lnTo>
                  <a:pt x="882650" y="6240462"/>
                </a:lnTo>
                <a:lnTo>
                  <a:pt x="885825" y="6172200"/>
                </a:lnTo>
                <a:lnTo>
                  <a:pt x="882650" y="6103937"/>
                </a:lnTo>
                <a:lnTo>
                  <a:pt x="876300" y="6043612"/>
                </a:lnTo>
                <a:lnTo>
                  <a:pt x="865187" y="5991225"/>
                </a:lnTo>
                <a:lnTo>
                  <a:pt x="849312" y="5945187"/>
                </a:lnTo>
                <a:lnTo>
                  <a:pt x="833437" y="5903912"/>
                </a:lnTo>
                <a:lnTo>
                  <a:pt x="817562" y="5867400"/>
                </a:lnTo>
                <a:lnTo>
                  <a:pt x="779462" y="5791200"/>
                </a:lnTo>
                <a:lnTo>
                  <a:pt x="760412" y="5754687"/>
                </a:lnTo>
                <a:lnTo>
                  <a:pt x="744537" y="5713412"/>
                </a:lnTo>
                <a:lnTo>
                  <a:pt x="730250" y="5667375"/>
                </a:lnTo>
                <a:lnTo>
                  <a:pt x="719137" y="5614987"/>
                </a:lnTo>
                <a:lnTo>
                  <a:pt x="711200" y="5554599"/>
                </a:lnTo>
                <a:lnTo>
                  <a:pt x="709612" y="5486400"/>
                </a:lnTo>
                <a:lnTo>
                  <a:pt x="711200" y="5418074"/>
                </a:lnTo>
                <a:lnTo>
                  <a:pt x="719137" y="5357749"/>
                </a:lnTo>
                <a:lnTo>
                  <a:pt x="730250" y="5305425"/>
                </a:lnTo>
                <a:lnTo>
                  <a:pt x="744537" y="5259324"/>
                </a:lnTo>
                <a:lnTo>
                  <a:pt x="760412" y="5218049"/>
                </a:lnTo>
                <a:lnTo>
                  <a:pt x="779462" y="5181600"/>
                </a:lnTo>
                <a:lnTo>
                  <a:pt x="817562" y="5105400"/>
                </a:lnTo>
                <a:lnTo>
                  <a:pt x="833437" y="5068824"/>
                </a:lnTo>
                <a:lnTo>
                  <a:pt x="849312" y="5027549"/>
                </a:lnTo>
                <a:lnTo>
                  <a:pt x="865187" y="4981575"/>
                </a:lnTo>
                <a:lnTo>
                  <a:pt x="876300" y="4929124"/>
                </a:lnTo>
                <a:lnTo>
                  <a:pt x="882650" y="4868799"/>
                </a:lnTo>
                <a:lnTo>
                  <a:pt x="885825" y="4800600"/>
                </a:lnTo>
                <a:lnTo>
                  <a:pt x="882650" y="4732274"/>
                </a:lnTo>
                <a:lnTo>
                  <a:pt x="876300" y="4671949"/>
                </a:lnTo>
                <a:lnTo>
                  <a:pt x="865187" y="4619625"/>
                </a:lnTo>
                <a:lnTo>
                  <a:pt x="849312" y="4573524"/>
                </a:lnTo>
                <a:lnTo>
                  <a:pt x="833437" y="4532249"/>
                </a:lnTo>
                <a:lnTo>
                  <a:pt x="817562" y="4495800"/>
                </a:lnTo>
                <a:lnTo>
                  <a:pt x="779462" y="4419600"/>
                </a:lnTo>
                <a:lnTo>
                  <a:pt x="760412" y="4383024"/>
                </a:lnTo>
                <a:lnTo>
                  <a:pt x="744537" y="4341749"/>
                </a:lnTo>
                <a:lnTo>
                  <a:pt x="730250" y="4295775"/>
                </a:lnTo>
                <a:lnTo>
                  <a:pt x="719137" y="4243324"/>
                </a:lnTo>
                <a:lnTo>
                  <a:pt x="711200" y="4182999"/>
                </a:lnTo>
                <a:lnTo>
                  <a:pt x="709612" y="4114800"/>
                </a:lnTo>
                <a:lnTo>
                  <a:pt x="711200" y="4046474"/>
                </a:lnTo>
                <a:lnTo>
                  <a:pt x="719137" y="3986149"/>
                </a:lnTo>
                <a:lnTo>
                  <a:pt x="730250" y="3933825"/>
                </a:lnTo>
                <a:lnTo>
                  <a:pt x="744537" y="3887724"/>
                </a:lnTo>
                <a:lnTo>
                  <a:pt x="760412" y="3846449"/>
                </a:lnTo>
                <a:lnTo>
                  <a:pt x="779462" y="3810000"/>
                </a:lnTo>
                <a:lnTo>
                  <a:pt x="817562" y="3733800"/>
                </a:lnTo>
                <a:lnTo>
                  <a:pt x="833437" y="3697224"/>
                </a:lnTo>
                <a:lnTo>
                  <a:pt x="849312" y="3655949"/>
                </a:lnTo>
                <a:lnTo>
                  <a:pt x="865187" y="3609975"/>
                </a:lnTo>
                <a:lnTo>
                  <a:pt x="876300" y="3557524"/>
                </a:lnTo>
                <a:lnTo>
                  <a:pt x="882650" y="3497199"/>
                </a:lnTo>
                <a:lnTo>
                  <a:pt x="885825" y="3427349"/>
                </a:lnTo>
                <a:lnTo>
                  <a:pt x="882650" y="3360674"/>
                </a:lnTo>
                <a:lnTo>
                  <a:pt x="876300" y="3300349"/>
                </a:lnTo>
                <a:lnTo>
                  <a:pt x="865187" y="3248025"/>
                </a:lnTo>
                <a:lnTo>
                  <a:pt x="849312" y="3201924"/>
                </a:lnTo>
                <a:lnTo>
                  <a:pt x="833437" y="3160649"/>
                </a:lnTo>
                <a:lnTo>
                  <a:pt x="817562" y="3124200"/>
                </a:lnTo>
                <a:lnTo>
                  <a:pt x="779462" y="3048000"/>
                </a:lnTo>
                <a:lnTo>
                  <a:pt x="760412" y="3011424"/>
                </a:lnTo>
                <a:lnTo>
                  <a:pt x="744537" y="2970149"/>
                </a:lnTo>
                <a:lnTo>
                  <a:pt x="730250" y="2924175"/>
                </a:lnTo>
                <a:lnTo>
                  <a:pt x="719137" y="2871724"/>
                </a:lnTo>
                <a:lnTo>
                  <a:pt x="711200" y="2811399"/>
                </a:lnTo>
                <a:lnTo>
                  <a:pt x="709612" y="2743200"/>
                </a:lnTo>
                <a:lnTo>
                  <a:pt x="711200" y="2674874"/>
                </a:lnTo>
                <a:lnTo>
                  <a:pt x="719137" y="2614549"/>
                </a:lnTo>
                <a:lnTo>
                  <a:pt x="730250" y="2562225"/>
                </a:lnTo>
                <a:lnTo>
                  <a:pt x="744537" y="2516124"/>
                </a:lnTo>
                <a:lnTo>
                  <a:pt x="760412" y="2474849"/>
                </a:lnTo>
                <a:lnTo>
                  <a:pt x="779462" y="2438400"/>
                </a:lnTo>
                <a:lnTo>
                  <a:pt x="817562" y="2362200"/>
                </a:lnTo>
                <a:lnTo>
                  <a:pt x="833437" y="2325624"/>
                </a:lnTo>
                <a:lnTo>
                  <a:pt x="849312" y="2284349"/>
                </a:lnTo>
                <a:lnTo>
                  <a:pt x="865187" y="2238375"/>
                </a:lnTo>
                <a:lnTo>
                  <a:pt x="876300" y="2185924"/>
                </a:lnTo>
                <a:lnTo>
                  <a:pt x="882650" y="2125599"/>
                </a:lnTo>
                <a:lnTo>
                  <a:pt x="885825" y="2057400"/>
                </a:lnTo>
                <a:lnTo>
                  <a:pt x="882650" y="1989074"/>
                </a:lnTo>
                <a:lnTo>
                  <a:pt x="876300" y="1928749"/>
                </a:lnTo>
                <a:lnTo>
                  <a:pt x="865187" y="1876425"/>
                </a:lnTo>
                <a:lnTo>
                  <a:pt x="849312" y="1830324"/>
                </a:lnTo>
                <a:lnTo>
                  <a:pt x="833437" y="1789049"/>
                </a:lnTo>
                <a:lnTo>
                  <a:pt x="817562" y="1752600"/>
                </a:lnTo>
                <a:lnTo>
                  <a:pt x="779462" y="1676400"/>
                </a:lnTo>
                <a:lnTo>
                  <a:pt x="760412" y="1639824"/>
                </a:lnTo>
                <a:lnTo>
                  <a:pt x="744537" y="1598549"/>
                </a:lnTo>
                <a:lnTo>
                  <a:pt x="730250" y="1552575"/>
                </a:lnTo>
                <a:lnTo>
                  <a:pt x="719137" y="1500124"/>
                </a:lnTo>
                <a:lnTo>
                  <a:pt x="711200" y="1439799"/>
                </a:lnTo>
                <a:lnTo>
                  <a:pt x="709612" y="1371600"/>
                </a:lnTo>
                <a:lnTo>
                  <a:pt x="711200" y="1303274"/>
                </a:lnTo>
                <a:lnTo>
                  <a:pt x="719137" y="1242949"/>
                </a:lnTo>
                <a:lnTo>
                  <a:pt x="730250" y="1190625"/>
                </a:lnTo>
                <a:lnTo>
                  <a:pt x="744537" y="1144524"/>
                </a:lnTo>
                <a:lnTo>
                  <a:pt x="760412" y="1103249"/>
                </a:lnTo>
                <a:lnTo>
                  <a:pt x="779462" y="1066800"/>
                </a:lnTo>
                <a:lnTo>
                  <a:pt x="817562" y="990600"/>
                </a:lnTo>
                <a:lnTo>
                  <a:pt x="833437" y="954024"/>
                </a:lnTo>
                <a:lnTo>
                  <a:pt x="849312" y="912749"/>
                </a:lnTo>
                <a:lnTo>
                  <a:pt x="865187" y="866775"/>
                </a:lnTo>
                <a:lnTo>
                  <a:pt x="876300" y="814324"/>
                </a:lnTo>
                <a:lnTo>
                  <a:pt x="882650" y="753999"/>
                </a:lnTo>
                <a:lnTo>
                  <a:pt x="885825" y="685800"/>
                </a:lnTo>
                <a:lnTo>
                  <a:pt x="882650" y="617474"/>
                </a:lnTo>
                <a:lnTo>
                  <a:pt x="876300" y="557149"/>
                </a:lnTo>
                <a:lnTo>
                  <a:pt x="865187" y="504825"/>
                </a:lnTo>
                <a:lnTo>
                  <a:pt x="849312" y="458724"/>
                </a:lnTo>
                <a:lnTo>
                  <a:pt x="833437" y="417449"/>
                </a:lnTo>
                <a:lnTo>
                  <a:pt x="817562" y="381000"/>
                </a:lnTo>
                <a:lnTo>
                  <a:pt x="779462" y="304800"/>
                </a:lnTo>
                <a:lnTo>
                  <a:pt x="760412" y="268224"/>
                </a:lnTo>
                <a:lnTo>
                  <a:pt x="744537" y="226949"/>
                </a:lnTo>
                <a:lnTo>
                  <a:pt x="730250" y="180975"/>
                </a:lnTo>
                <a:lnTo>
                  <a:pt x="719137" y="128524"/>
                </a:lnTo>
                <a:lnTo>
                  <a:pt x="711200" y="68199"/>
                </a:lnTo>
                <a:lnTo>
                  <a:pt x="709612" y="0"/>
                </a:lnTo>
                <a:close/>
              </a:path>
            </a:pathLst>
          </a:custGeom>
          <a:solidFill>
            <a:srgbClr val="FFC000"/>
          </a:solidFill>
        </p:spPr>
        <p:txBody>
          <a:bodyPr wrap="square" lIns="0" tIns="0" rIns="0" bIns="0" rtlCol="0"/>
          <a:lstStyle/>
          <a:p>
            <a:endParaRPr/>
          </a:p>
        </p:txBody>
      </p:sp>
      <p:sp>
        <p:nvSpPr>
          <p:cNvPr id="11" name="object 11"/>
          <p:cNvSpPr/>
          <p:nvPr/>
        </p:nvSpPr>
        <p:spPr>
          <a:xfrm>
            <a:off x="11907901" y="0"/>
            <a:ext cx="284480" cy="6858000"/>
          </a:xfrm>
          <a:custGeom>
            <a:avLst/>
            <a:gdLst/>
            <a:ahLst/>
            <a:cxnLst/>
            <a:rect l="l" t="t" r="r" b="b"/>
            <a:pathLst>
              <a:path w="284479" h="6858000">
                <a:moveTo>
                  <a:pt x="284162" y="0"/>
                </a:moveTo>
                <a:lnTo>
                  <a:pt x="0" y="0"/>
                </a:lnTo>
                <a:lnTo>
                  <a:pt x="0" y="6858000"/>
                </a:lnTo>
                <a:lnTo>
                  <a:pt x="284162" y="6858000"/>
                </a:lnTo>
                <a:lnTo>
                  <a:pt x="284162" y="0"/>
                </a:lnTo>
                <a:close/>
              </a:path>
            </a:pathLst>
          </a:custGeom>
          <a:solidFill>
            <a:srgbClr val="FFC000"/>
          </a:solidFill>
        </p:spPr>
        <p:txBody>
          <a:bodyPr wrap="square" lIns="0" tIns="0" rIns="0" bIns="0" rtlCol="0"/>
          <a:lstStyle/>
          <a:p>
            <a:endParaRPr/>
          </a:p>
        </p:txBody>
      </p:sp>
      <p:sp>
        <p:nvSpPr>
          <p:cNvPr id="12" name="object 12"/>
          <p:cNvSpPr txBox="1"/>
          <p:nvPr/>
        </p:nvSpPr>
        <p:spPr>
          <a:xfrm>
            <a:off x="1009014" y="2240852"/>
            <a:ext cx="8262620" cy="330835"/>
          </a:xfrm>
          <a:prstGeom prst="rect">
            <a:avLst/>
          </a:prstGeom>
        </p:spPr>
        <p:txBody>
          <a:bodyPr vert="horz" wrap="square" lIns="0" tIns="13335" rIns="0" bIns="0" rtlCol="0">
            <a:spAutoFit/>
          </a:bodyPr>
          <a:lstStyle/>
          <a:p>
            <a:pPr marL="241300" indent="-228600">
              <a:lnSpc>
                <a:spcPct val="100000"/>
              </a:lnSpc>
              <a:spcBef>
                <a:spcPts val="105"/>
              </a:spcBef>
              <a:buFont typeface="Arial"/>
              <a:buChar char="•"/>
              <a:tabLst>
                <a:tab pos="241300" algn="l"/>
              </a:tabLst>
            </a:pPr>
            <a:r>
              <a:rPr sz="2000" dirty="0">
                <a:solidFill>
                  <a:schemeClr val="tx1"/>
                </a:solidFill>
                <a:latin typeface="Calibri"/>
                <a:cs typeface="Calibri"/>
              </a:rPr>
              <a:t>Please</a:t>
            </a:r>
            <a:r>
              <a:rPr sz="2000" spc="-15" dirty="0">
                <a:solidFill>
                  <a:schemeClr val="tx1"/>
                </a:solidFill>
                <a:latin typeface="Calibri"/>
                <a:cs typeface="Calibri"/>
              </a:rPr>
              <a:t> </a:t>
            </a:r>
            <a:r>
              <a:rPr sz="2000" dirty="0">
                <a:solidFill>
                  <a:schemeClr val="tx1"/>
                </a:solidFill>
                <a:latin typeface="Calibri"/>
                <a:cs typeface="Calibri"/>
              </a:rPr>
              <a:t>see</a:t>
            </a:r>
            <a:r>
              <a:rPr sz="2000" spc="-25" dirty="0">
                <a:solidFill>
                  <a:schemeClr val="tx1"/>
                </a:solidFill>
                <a:latin typeface="Calibri"/>
                <a:cs typeface="Calibri"/>
              </a:rPr>
              <a:t> </a:t>
            </a:r>
            <a:r>
              <a:rPr sz="2000" dirty="0">
                <a:solidFill>
                  <a:schemeClr val="tx1"/>
                </a:solidFill>
                <a:latin typeface="Calibri"/>
                <a:cs typeface="Calibri"/>
              </a:rPr>
              <a:t>our</a:t>
            </a:r>
            <a:r>
              <a:rPr sz="2000" spc="-35" dirty="0">
                <a:solidFill>
                  <a:schemeClr val="tx1"/>
                </a:solidFill>
                <a:latin typeface="Calibri"/>
                <a:cs typeface="Calibri"/>
              </a:rPr>
              <a:t> </a:t>
            </a:r>
            <a:r>
              <a:rPr sz="2000" spc="-10" dirty="0">
                <a:solidFill>
                  <a:schemeClr val="tx1"/>
                </a:solidFill>
                <a:latin typeface="Calibri"/>
                <a:cs typeface="Calibri"/>
              </a:rPr>
              <a:t>school’s</a:t>
            </a:r>
            <a:r>
              <a:rPr sz="2000" spc="-45" dirty="0">
                <a:solidFill>
                  <a:schemeClr val="tx1"/>
                </a:solidFill>
                <a:latin typeface="Calibri"/>
                <a:cs typeface="Calibri"/>
              </a:rPr>
              <a:t> </a:t>
            </a:r>
            <a:r>
              <a:rPr sz="2000" spc="-10" dirty="0">
                <a:solidFill>
                  <a:schemeClr val="tx1"/>
                </a:solidFill>
                <a:latin typeface="Calibri"/>
                <a:cs typeface="Calibri"/>
              </a:rPr>
              <a:t>Graduated</a:t>
            </a:r>
            <a:r>
              <a:rPr sz="2000" spc="-25" dirty="0">
                <a:solidFill>
                  <a:schemeClr val="tx1"/>
                </a:solidFill>
                <a:latin typeface="Calibri"/>
                <a:cs typeface="Calibri"/>
              </a:rPr>
              <a:t> </a:t>
            </a:r>
            <a:r>
              <a:rPr sz="2000" dirty="0">
                <a:solidFill>
                  <a:schemeClr val="tx1"/>
                </a:solidFill>
                <a:latin typeface="Calibri"/>
                <a:cs typeface="Calibri"/>
              </a:rPr>
              <a:t>Response</a:t>
            </a:r>
            <a:r>
              <a:rPr sz="2000" spc="-45" dirty="0">
                <a:solidFill>
                  <a:schemeClr val="tx1"/>
                </a:solidFill>
                <a:latin typeface="Calibri"/>
                <a:cs typeface="Calibri"/>
              </a:rPr>
              <a:t> </a:t>
            </a:r>
            <a:r>
              <a:rPr sz="2000" dirty="0">
                <a:solidFill>
                  <a:schemeClr val="tx1"/>
                </a:solidFill>
                <a:latin typeface="Calibri"/>
                <a:cs typeface="Calibri"/>
              </a:rPr>
              <a:t>on</a:t>
            </a:r>
            <a:r>
              <a:rPr sz="2000" spc="-25" dirty="0">
                <a:solidFill>
                  <a:schemeClr val="tx1"/>
                </a:solidFill>
                <a:latin typeface="Calibri"/>
                <a:cs typeface="Calibri"/>
              </a:rPr>
              <a:t> </a:t>
            </a:r>
            <a:r>
              <a:rPr sz="2000" dirty="0">
                <a:solidFill>
                  <a:schemeClr val="tx1"/>
                </a:solidFill>
                <a:latin typeface="Calibri"/>
                <a:cs typeface="Calibri"/>
              </a:rPr>
              <a:t>the</a:t>
            </a:r>
            <a:r>
              <a:rPr sz="2000" spc="-45" dirty="0">
                <a:solidFill>
                  <a:schemeClr val="tx1"/>
                </a:solidFill>
                <a:latin typeface="Calibri"/>
                <a:cs typeface="Calibri"/>
              </a:rPr>
              <a:t> </a:t>
            </a:r>
            <a:r>
              <a:rPr sz="2000" dirty="0">
                <a:solidFill>
                  <a:schemeClr val="tx1"/>
                </a:solidFill>
                <a:latin typeface="Calibri"/>
                <a:cs typeface="Calibri"/>
              </a:rPr>
              <a:t>SEND</a:t>
            </a:r>
            <a:r>
              <a:rPr sz="2000" spc="-55" dirty="0">
                <a:solidFill>
                  <a:schemeClr val="tx1"/>
                </a:solidFill>
                <a:latin typeface="Calibri"/>
                <a:cs typeface="Calibri"/>
              </a:rPr>
              <a:t> </a:t>
            </a:r>
            <a:r>
              <a:rPr sz="2000" dirty="0">
                <a:solidFill>
                  <a:schemeClr val="tx1"/>
                </a:solidFill>
                <a:latin typeface="Calibri"/>
                <a:cs typeface="Calibri"/>
              </a:rPr>
              <a:t>page</a:t>
            </a:r>
            <a:r>
              <a:rPr sz="2000" spc="-40" dirty="0">
                <a:solidFill>
                  <a:schemeClr val="tx1"/>
                </a:solidFill>
                <a:latin typeface="Calibri"/>
                <a:cs typeface="Calibri"/>
              </a:rPr>
              <a:t> </a:t>
            </a:r>
            <a:r>
              <a:rPr sz="2000" dirty="0">
                <a:solidFill>
                  <a:schemeClr val="tx1"/>
                </a:solidFill>
                <a:latin typeface="Calibri"/>
                <a:cs typeface="Calibri"/>
              </a:rPr>
              <a:t>of</a:t>
            </a:r>
            <a:r>
              <a:rPr sz="2000" spc="-40" dirty="0">
                <a:solidFill>
                  <a:schemeClr val="tx1"/>
                </a:solidFill>
                <a:latin typeface="Calibri"/>
                <a:cs typeface="Calibri"/>
              </a:rPr>
              <a:t> </a:t>
            </a:r>
            <a:r>
              <a:rPr sz="2000" dirty="0">
                <a:solidFill>
                  <a:schemeClr val="tx1"/>
                </a:solidFill>
                <a:latin typeface="Calibri"/>
                <a:cs typeface="Calibri"/>
              </a:rPr>
              <a:t>our</a:t>
            </a:r>
            <a:r>
              <a:rPr sz="2000" spc="-35" dirty="0">
                <a:solidFill>
                  <a:schemeClr val="tx1"/>
                </a:solidFill>
                <a:latin typeface="Calibri"/>
                <a:cs typeface="Calibri"/>
              </a:rPr>
              <a:t> </a:t>
            </a:r>
            <a:r>
              <a:rPr sz="2000" spc="-10" dirty="0">
                <a:solidFill>
                  <a:schemeClr val="tx1"/>
                </a:solidFill>
                <a:latin typeface="Calibri"/>
                <a:cs typeface="Calibri"/>
              </a:rPr>
              <a:t>website</a:t>
            </a:r>
            <a:endParaRPr sz="2000" dirty="0">
              <a:solidFill>
                <a:schemeClr val="tx1"/>
              </a:solidFill>
              <a:latin typeface="Calibri"/>
              <a:cs typeface="Calibri"/>
            </a:endParaRPr>
          </a:p>
        </p:txBody>
      </p:sp>
      <p:sp>
        <p:nvSpPr>
          <p:cNvPr id="22" name="object 22"/>
          <p:cNvSpPr txBox="1"/>
          <p:nvPr/>
        </p:nvSpPr>
        <p:spPr>
          <a:xfrm>
            <a:off x="6400800" y="3048000"/>
            <a:ext cx="5092065" cy="1616075"/>
          </a:xfrm>
          <a:prstGeom prst="rect">
            <a:avLst/>
          </a:prstGeom>
        </p:spPr>
        <p:txBody>
          <a:bodyPr vert="horz" wrap="square" lIns="0" tIns="12700" rIns="0" bIns="0" rtlCol="0">
            <a:spAutoFit/>
          </a:bodyPr>
          <a:lstStyle/>
          <a:p>
            <a:pPr marL="239395" marR="5080" indent="-226695" algn="just">
              <a:lnSpc>
                <a:spcPct val="120100"/>
              </a:lnSpc>
              <a:spcBef>
                <a:spcPts val="100"/>
              </a:spcBef>
              <a:buFont typeface="Arial"/>
              <a:buChar char="•"/>
              <a:tabLst>
                <a:tab pos="241300" algn="l"/>
              </a:tabLst>
            </a:pPr>
            <a:r>
              <a:rPr sz="2000" dirty="0">
                <a:solidFill>
                  <a:schemeClr val="tx1"/>
                </a:solidFill>
                <a:latin typeface="Calibri"/>
                <a:cs typeface="Calibri"/>
              </a:rPr>
              <a:t>Should</a:t>
            </a:r>
            <a:r>
              <a:rPr sz="2000" spc="-60" dirty="0">
                <a:solidFill>
                  <a:schemeClr val="tx1"/>
                </a:solidFill>
                <a:latin typeface="Calibri"/>
                <a:cs typeface="Calibri"/>
              </a:rPr>
              <a:t> </a:t>
            </a:r>
            <a:r>
              <a:rPr sz="2000" dirty="0">
                <a:solidFill>
                  <a:schemeClr val="tx1"/>
                </a:solidFill>
                <a:latin typeface="Calibri"/>
                <a:cs typeface="Calibri"/>
              </a:rPr>
              <a:t>you</a:t>
            </a:r>
            <a:r>
              <a:rPr sz="2000" spc="-55" dirty="0">
                <a:solidFill>
                  <a:schemeClr val="tx1"/>
                </a:solidFill>
                <a:latin typeface="Calibri"/>
                <a:cs typeface="Calibri"/>
              </a:rPr>
              <a:t> </a:t>
            </a:r>
            <a:r>
              <a:rPr sz="2000" dirty="0">
                <a:solidFill>
                  <a:schemeClr val="tx1"/>
                </a:solidFill>
                <a:latin typeface="Calibri"/>
                <a:cs typeface="Calibri"/>
              </a:rPr>
              <a:t>have</a:t>
            </a:r>
            <a:r>
              <a:rPr sz="2000" spc="-40" dirty="0">
                <a:solidFill>
                  <a:schemeClr val="tx1"/>
                </a:solidFill>
                <a:latin typeface="Calibri"/>
                <a:cs typeface="Calibri"/>
              </a:rPr>
              <a:t> </a:t>
            </a:r>
            <a:r>
              <a:rPr sz="2000" dirty="0">
                <a:solidFill>
                  <a:schemeClr val="tx1"/>
                </a:solidFill>
                <a:latin typeface="Calibri"/>
                <a:cs typeface="Calibri"/>
              </a:rPr>
              <a:t>any</a:t>
            </a:r>
            <a:r>
              <a:rPr sz="2000" spc="-55" dirty="0">
                <a:solidFill>
                  <a:schemeClr val="tx1"/>
                </a:solidFill>
                <a:latin typeface="Calibri"/>
                <a:cs typeface="Calibri"/>
              </a:rPr>
              <a:t> </a:t>
            </a:r>
            <a:r>
              <a:rPr sz="2000" spc="-10" dirty="0">
                <a:solidFill>
                  <a:schemeClr val="tx1"/>
                </a:solidFill>
                <a:latin typeface="Calibri"/>
                <a:cs typeface="Calibri"/>
              </a:rPr>
              <a:t>questions</a:t>
            </a:r>
            <a:r>
              <a:rPr sz="2000" spc="-40" dirty="0">
                <a:solidFill>
                  <a:schemeClr val="tx1"/>
                </a:solidFill>
                <a:latin typeface="Calibri"/>
                <a:cs typeface="Calibri"/>
              </a:rPr>
              <a:t> </a:t>
            </a:r>
            <a:r>
              <a:rPr sz="2000" dirty="0">
                <a:solidFill>
                  <a:schemeClr val="tx1"/>
                </a:solidFill>
                <a:latin typeface="Calibri"/>
                <a:cs typeface="Calibri"/>
              </a:rPr>
              <a:t>at</a:t>
            </a:r>
            <a:r>
              <a:rPr sz="2000" spc="-40" dirty="0">
                <a:solidFill>
                  <a:schemeClr val="tx1"/>
                </a:solidFill>
                <a:latin typeface="Calibri"/>
                <a:cs typeface="Calibri"/>
              </a:rPr>
              <a:t> </a:t>
            </a:r>
            <a:r>
              <a:rPr sz="2000" dirty="0">
                <a:solidFill>
                  <a:schemeClr val="tx1"/>
                </a:solidFill>
                <a:latin typeface="Calibri"/>
                <a:cs typeface="Calibri"/>
              </a:rPr>
              <a:t>all,</a:t>
            </a:r>
            <a:r>
              <a:rPr sz="2000" spc="-30" dirty="0">
                <a:solidFill>
                  <a:schemeClr val="tx1"/>
                </a:solidFill>
                <a:latin typeface="Calibri"/>
                <a:cs typeface="Calibri"/>
              </a:rPr>
              <a:t> </a:t>
            </a:r>
            <a:r>
              <a:rPr sz="2000" spc="-10" dirty="0">
                <a:solidFill>
                  <a:schemeClr val="tx1"/>
                </a:solidFill>
                <a:latin typeface="Calibri"/>
                <a:cs typeface="Calibri"/>
              </a:rPr>
              <a:t>please 	</a:t>
            </a:r>
            <a:r>
              <a:rPr sz="2000" dirty="0">
                <a:solidFill>
                  <a:schemeClr val="tx1"/>
                </a:solidFill>
                <a:latin typeface="Calibri"/>
                <a:cs typeface="Calibri"/>
              </a:rPr>
              <a:t>do</a:t>
            </a:r>
            <a:r>
              <a:rPr sz="2000" spc="-70" dirty="0">
                <a:solidFill>
                  <a:schemeClr val="tx1"/>
                </a:solidFill>
                <a:latin typeface="Calibri"/>
                <a:cs typeface="Calibri"/>
              </a:rPr>
              <a:t> </a:t>
            </a:r>
            <a:r>
              <a:rPr sz="2000" dirty="0">
                <a:solidFill>
                  <a:schemeClr val="tx1"/>
                </a:solidFill>
                <a:latin typeface="Calibri"/>
                <a:cs typeface="Calibri"/>
              </a:rPr>
              <a:t>contact</a:t>
            </a:r>
            <a:r>
              <a:rPr sz="2000" spc="-55" dirty="0">
                <a:solidFill>
                  <a:schemeClr val="tx1"/>
                </a:solidFill>
                <a:latin typeface="Calibri"/>
                <a:cs typeface="Calibri"/>
              </a:rPr>
              <a:t> </a:t>
            </a:r>
            <a:r>
              <a:rPr sz="2000" dirty="0">
                <a:solidFill>
                  <a:schemeClr val="tx1"/>
                </a:solidFill>
                <a:latin typeface="Calibri"/>
                <a:cs typeface="Calibri"/>
              </a:rPr>
              <a:t>your</a:t>
            </a:r>
            <a:r>
              <a:rPr sz="2000" spc="-70" dirty="0">
                <a:solidFill>
                  <a:schemeClr val="tx1"/>
                </a:solidFill>
                <a:latin typeface="Calibri"/>
                <a:cs typeface="Calibri"/>
              </a:rPr>
              <a:t> </a:t>
            </a:r>
            <a:r>
              <a:rPr sz="2000" spc="-10" dirty="0">
                <a:solidFill>
                  <a:schemeClr val="tx1"/>
                </a:solidFill>
                <a:latin typeface="Calibri"/>
                <a:cs typeface="Calibri"/>
              </a:rPr>
              <a:t>school’s</a:t>
            </a:r>
            <a:r>
              <a:rPr sz="2000" spc="-65" dirty="0">
                <a:solidFill>
                  <a:schemeClr val="tx1"/>
                </a:solidFill>
                <a:latin typeface="Calibri"/>
                <a:cs typeface="Calibri"/>
              </a:rPr>
              <a:t> </a:t>
            </a:r>
            <a:r>
              <a:rPr sz="2000" dirty="0">
                <a:solidFill>
                  <a:schemeClr val="tx1"/>
                </a:solidFill>
                <a:latin typeface="Calibri"/>
                <a:cs typeface="Calibri"/>
              </a:rPr>
              <a:t>class</a:t>
            </a:r>
            <a:r>
              <a:rPr sz="2000" spc="-35" dirty="0">
                <a:solidFill>
                  <a:schemeClr val="tx1"/>
                </a:solidFill>
                <a:latin typeface="Calibri"/>
                <a:cs typeface="Calibri"/>
              </a:rPr>
              <a:t> </a:t>
            </a:r>
            <a:r>
              <a:rPr sz="2000" dirty="0">
                <a:solidFill>
                  <a:schemeClr val="tx1"/>
                </a:solidFill>
                <a:latin typeface="Calibri"/>
                <a:cs typeface="Calibri"/>
              </a:rPr>
              <a:t>teacher</a:t>
            </a:r>
            <a:r>
              <a:rPr sz="2000" spc="-55" dirty="0">
                <a:solidFill>
                  <a:schemeClr val="tx1"/>
                </a:solidFill>
                <a:latin typeface="Calibri"/>
                <a:cs typeface="Calibri"/>
              </a:rPr>
              <a:t> </a:t>
            </a:r>
            <a:r>
              <a:rPr sz="2000" dirty="0">
                <a:solidFill>
                  <a:schemeClr val="tx1"/>
                </a:solidFill>
                <a:latin typeface="Calibri"/>
                <a:cs typeface="Calibri"/>
              </a:rPr>
              <a:t>in</a:t>
            </a:r>
            <a:r>
              <a:rPr sz="2000" spc="-50" dirty="0">
                <a:solidFill>
                  <a:schemeClr val="tx1"/>
                </a:solidFill>
                <a:latin typeface="Calibri"/>
                <a:cs typeface="Calibri"/>
              </a:rPr>
              <a:t> </a:t>
            </a:r>
            <a:r>
              <a:rPr sz="2000" spc="-25" dirty="0">
                <a:solidFill>
                  <a:schemeClr val="tx1"/>
                </a:solidFill>
                <a:latin typeface="Calibri"/>
                <a:cs typeface="Calibri"/>
              </a:rPr>
              <a:t>the 	</a:t>
            </a:r>
            <a:r>
              <a:rPr sz="2000" dirty="0">
                <a:solidFill>
                  <a:schemeClr val="tx1"/>
                </a:solidFill>
                <a:latin typeface="Calibri"/>
                <a:cs typeface="Calibri"/>
              </a:rPr>
              <a:t>first</a:t>
            </a:r>
            <a:r>
              <a:rPr sz="2000" spc="-40" dirty="0">
                <a:solidFill>
                  <a:schemeClr val="tx1"/>
                </a:solidFill>
                <a:latin typeface="Calibri"/>
                <a:cs typeface="Calibri"/>
              </a:rPr>
              <a:t> </a:t>
            </a:r>
            <a:r>
              <a:rPr sz="2000" spc="-10" dirty="0">
                <a:solidFill>
                  <a:schemeClr val="tx1"/>
                </a:solidFill>
                <a:latin typeface="Calibri"/>
                <a:cs typeface="Calibri"/>
              </a:rPr>
              <a:t>instance</a:t>
            </a:r>
            <a:r>
              <a:rPr sz="2000" spc="-55" dirty="0">
                <a:solidFill>
                  <a:schemeClr val="tx1"/>
                </a:solidFill>
                <a:latin typeface="Calibri"/>
                <a:cs typeface="Calibri"/>
              </a:rPr>
              <a:t> </a:t>
            </a:r>
            <a:r>
              <a:rPr sz="2000" dirty="0">
                <a:solidFill>
                  <a:schemeClr val="tx1"/>
                </a:solidFill>
                <a:latin typeface="Calibri"/>
                <a:cs typeface="Calibri"/>
              </a:rPr>
              <a:t>or</a:t>
            </a:r>
            <a:r>
              <a:rPr sz="2000" spc="-75" dirty="0">
                <a:solidFill>
                  <a:schemeClr val="tx1"/>
                </a:solidFill>
                <a:latin typeface="Calibri"/>
                <a:cs typeface="Calibri"/>
              </a:rPr>
              <a:t> </a:t>
            </a:r>
            <a:r>
              <a:rPr sz="2000" dirty="0" err="1">
                <a:solidFill>
                  <a:schemeClr val="tx1"/>
                </a:solidFill>
                <a:latin typeface="Calibri"/>
                <a:cs typeface="Calibri"/>
              </a:rPr>
              <a:t>Mrs</a:t>
            </a:r>
            <a:r>
              <a:rPr sz="2000" spc="-50" dirty="0">
                <a:solidFill>
                  <a:schemeClr val="tx1"/>
                </a:solidFill>
                <a:latin typeface="Calibri"/>
                <a:cs typeface="Calibri"/>
              </a:rPr>
              <a:t> </a:t>
            </a:r>
            <a:r>
              <a:rPr lang="en-GB" sz="2000" spc="-10" dirty="0">
                <a:solidFill>
                  <a:schemeClr val="tx1"/>
                </a:solidFill>
                <a:latin typeface="Calibri"/>
                <a:cs typeface="Calibri"/>
              </a:rPr>
              <a:t>Crook</a:t>
            </a:r>
            <a:r>
              <a:rPr sz="2000" spc="-55" dirty="0">
                <a:solidFill>
                  <a:schemeClr val="tx1"/>
                </a:solidFill>
                <a:latin typeface="Calibri"/>
                <a:cs typeface="Calibri"/>
              </a:rPr>
              <a:t> </a:t>
            </a:r>
            <a:r>
              <a:rPr sz="2000" spc="-25" dirty="0">
                <a:solidFill>
                  <a:schemeClr val="tx1"/>
                </a:solidFill>
                <a:latin typeface="Calibri"/>
                <a:cs typeface="Calibri"/>
              </a:rPr>
              <a:t>via</a:t>
            </a:r>
            <a:endParaRPr sz="2000" dirty="0">
              <a:solidFill>
                <a:schemeClr val="tx1"/>
              </a:solidFill>
              <a:latin typeface="Calibri"/>
              <a:cs typeface="Calibri"/>
            </a:endParaRPr>
          </a:p>
          <a:p>
            <a:pPr marL="12700">
              <a:lnSpc>
                <a:spcPct val="100000"/>
              </a:lnSpc>
              <a:spcBef>
                <a:spcPts val="1475"/>
              </a:spcBef>
            </a:pPr>
            <a:r>
              <a:rPr lang="en-GB" sz="2000" spc="-10" dirty="0">
                <a:solidFill>
                  <a:schemeClr val="tx1"/>
                </a:solidFill>
                <a:latin typeface="Calibri"/>
                <a:cs typeface="Calibri"/>
                <a:hlinkClick r:id="rId5">
                  <a:extLst>
                    <a:ext uri="{A12FA001-AC4F-418D-AE19-62706E023703}">
                      <ahyp:hlinkClr xmlns:ahyp="http://schemas.microsoft.com/office/drawing/2018/hyperlinkcolor" val="tx"/>
                    </a:ext>
                  </a:extLst>
                </a:hlinkClick>
              </a:rPr>
              <a:t>lcrook@stpauls373</a:t>
            </a:r>
            <a:r>
              <a:rPr sz="2000" spc="-10" dirty="0">
                <a:solidFill>
                  <a:schemeClr val="tx1"/>
                </a:solidFill>
                <a:latin typeface="Calibri"/>
                <a:cs typeface="Calibri"/>
                <a:hlinkClick r:id="rId5">
                  <a:extLst>
                    <a:ext uri="{A12FA001-AC4F-418D-AE19-62706E023703}">
                      <ahyp:hlinkClr xmlns:ahyp="http://schemas.microsoft.com/office/drawing/2018/hyperlinkcolor" val="tx"/>
                    </a:ext>
                  </a:extLst>
                </a:hlinkClick>
              </a:rPr>
              <a:t>.herts.sch.uk</a:t>
            </a:r>
            <a:endParaRPr sz="2000" dirty="0">
              <a:solidFill>
                <a:schemeClr val="tx1"/>
              </a:solidFill>
              <a:latin typeface="Calibri"/>
              <a:cs typeface="Calibri"/>
            </a:endParaRPr>
          </a:p>
        </p:txBody>
      </p:sp>
      <p:pic>
        <p:nvPicPr>
          <p:cNvPr id="24" name="Picture 23">
            <a:extLst>
              <a:ext uri="{FF2B5EF4-FFF2-40B4-BE49-F238E27FC236}">
                <a16:creationId xmlns:a16="http://schemas.microsoft.com/office/drawing/2014/main" id="{FE9F97B4-BB70-C6C8-A858-2D973B607F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7401" y="2741931"/>
            <a:ext cx="3429000" cy="397103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043C66"/>
          </a:solidFill>
        </p:spPr>
        <p:txBody>
          <a:bodyPr wrap="square" lIns="0" tIns="0" rIns="0" bIns="0" rtlCol="0"/>
          <a:lstStyle/>
          <a:p>
            <a:endParaRPr/>
          </a:p>
        </p:txBody>
      </p:sp>
      <p:grpSp>
        <p:nvGrpSpPr>
          <p:cNvPr id="3" name="object 3"/>
          <p:cNvGrpSpPr/>
          <p:nvPr/>
        </p:nvGrpSpPr>
        <p:grpSpPr>
          <a:xfrm>
            <a:off x="1879092" y="152400"/>
            <a:ext cx="8886190" cy="1435100"/>
            <a:chOff x="1879092" y="152400"/>
            <a:chExt cx="8886190" cy="1435100"/>
          </a:xfrm>
        </p:grpSpPr>
        <p:pic>
          <p:nvPicPr>
            <p:cNvPr id="4" name="object 4"/>
            <p:cNvPicPr/>
            <p:nvPr/>
          </p:nvPicPr>
          <p:blipFill>
            <a:blip r:embed="rId2" cstate="print"/>
            <a:stretch>
              <a:fillRect/>
            </a:stretch>
          </p:blipFill>
          <p:spPr>
            <a:xfrm>
              <a:off x="1879092" y="152400"/>
              <a:ext cx="8885682" cy="968501"/>
            </a:xfrm>
            <a:prstGeom prst="rect">
              <a:avLst/>
            </a:prstGeom>
          </p:spPr>
        </p:pic>
        <p:pic>
          <p:nvPicPr>
            <p:cNvPr id="5" name="object 5"/>
            <p:cNvPicPr/>
            <p:nvPr/>
          </p:nvPicPr>
          <p:blipFill>
            <a:blip r:embed="rId3" cstate="print"/>
            <a:stretch>
              <a:fillRect/>
            </a:stretch>
          </p:blipFill>
          <p:spPr>
            <a:xfrm>
              <a:off x="4672584" y="618744"/>
              <a:ext cx="3301746" cy="968501"/>
            </a:xfrm>
            <a:prstGeom prst="rect">
              <a:avLst/>
            </a:prstGeom>
          </p:spPr>
        </p:pic>
      </p:grpSp>
      <p:sp>
        <p:nvSpPr>
          <p:cNvPr id="6" name="object 6" descr="$PPTXTitle"/>
          <p:cNvSpPr txBox="1">
            <a:spLocks noGrp="1"/>
          </p:cNvSpPr>
          <p:nvPr>
            <p:ph type="title"/>
          </p:nvPr>
        </p:nvSpPr>
        <p:spPr>
          <a:xfrm>
            <a:off x="2131314" y="259461"/>
            <a:ext cx="8186420" cy="1009650"/>
          </a:xfrm>
          <a:prstGeom prst="rect">
            <a:avLst/>
          </a:prstGeom>
        </p:spPr>
        <p:txBody>
          <a:bodyPr vert="horz" wrap="square" lIns="0" tIns="71120" rIns="0" bIns="0" rtlCol="0">
            <a:spAutoFit/>
          </a:bodyPr>
          <a:lstStyle/>
          <a:p>
            <a:pPr marL="2806700" marR="5080" indent="-2794000">
              <a:lnSpc>
                <a:spcPts val="3670"/>
              </a:lnSpc>
              <a:spcBef>
                <a:spcPts val="560"/>
              </a:spcBef>
              <a:tabLst>
                <a:tab pos="1411605" algn="l"/>
                <a:tab pos="2524760" algn="l"/>
                <a:tab pos="5583555" algn="l"/>
              </a:tabLst>
            </a:pPr>
            <a:r>
              <a:rPr sz="3400" spc="325" dirty="0"/>
              <a:t>SEND</a:t>
            </a:r>
            <a:r>
              <a:rPr sz="3400" dirty="0"/>
              <a:t>	</a:t>
            </a:r>
            <a:r>
              <a:rPr sz="3400" spc="180" dirty="0"/>
              <a:t>AND</a:t>
            </a:r>
            <a:r>
              <a:rPr sz="3400" dirty="0"/>
              <a:t>	</a:t>
            </a:r>
            <a:r>
              <a:rPr sz="3400" spc="265" dirty="0"/>
              <a:t>ORDINARILY</a:t>
            </a:r>
            <a:r>
              <a:rPr sz="3400" dirty="0"/>
              <a:t>	</a:t>
            </a:r>
            <a:r>
              <a:rPr sz="3400" spc="245" dirty="0"/>
              <a:t>AVAILABLE </a:t>
            </a:r>
            <a:r>
              <a:rPr sz="3400" spc="260" dirty="0"/>
              <a:t>PROVISION</a:t>
            </a:r>
            <a:endParaRPr sz="3400"/>
          </a:p>
        </p:txBody>
      </p:sp>
      <p:sp>
        <p:nvSpPr>
          <p:cNvPr id="7" name="object 7"/>
          <p:cNvSpPr txBox="1"/>
          <p:nvPr/>
        </p:nvSpPr>
        <p:spPr>
          <a:xfrm>
            <a:off x="11095481" y="5975400"/>
            <a:ext cx="93980" cy="177800"/>
          </a:xfrm>
          <a:prstGeom prst="rect">
            <a:avLst/>
          </a:prstGeom>
        </p:spPr>
        <p:txBody>
          <a:bodyPr vert="horz" wrap="square" lIns="0" tIns="12065" rIns="0" bIns="0" rtlCol="0">
            <a:spAutoFit/>
          </a:bodyPr>
          <a:lstStyle/>
          <a:p>
            <a:pPr marL="12700">
              <a:lnSpc>
                <a:spcPct val="100000"/>
              </a:lnSpc>
              <a:spcBef>
                <a:spcPts val="95"/>
              </a:spcBef>
            </a:pPr>
            <a:r>
              <a:rPr sz="1000" spc="-50" dirty="0">
                <a:solidFill>
                  <a:srgbClr val="FFFFFF"/>
                </a:solidFill>
                <a:latin typeface="Rockwell"/>
                <a:cs typeface="Rockwell"/>
              </a:rPr>
              <a:t>5</a:t>
            </a:r>
            <a:endParaRPr sz="1000">
              <a:latin typeface="Rockwell"/>
              <a:cs typeface="Rockwell"/>
            </a:endParaRPr>
          </a:p>
        </p:txBody>
      </p:sp>
      <p:pic>
        <p:nvPicPr>
          <p:cNvPr id="8" name="object 8"/>
          <p:cNvPicPr/>
          <p:nvPr/>
        </p:nvPicPr>
        <p:blipFill>
          <a:blip r:embed="rId4" cstate="print"/>
          <a:stretch>
            <a:fillRect/>
          </a:stretch>
        </p:blipFill>
        <p:spPr>
          <a:xfrm>
            <a:off x="0" y="0"/>
            <a:ext cx="821715" cy="6857999"/>
          </a:xfrm>
          <a:prstGeom prst="rect">
            <a:avLst/>
          </a:prstGeom>
        </p:spPr>
      </p:pic>
      <p:sp>
        <p:nvSpPr>
          <p:cNvPr id="9" name="object 9"/>
          <p:cNvSpPr txBox="1"/>
          <p:nvPr/>
        </p:nvSpPr>
        <p:spPr>
          <a:xfrm>
            <a:off x="1236980" y="1506982"/>
            <a:ext cx="9976485" cy="30048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Calibri"/>
                <a:cs typeface="Calibri"/>
              </a:rPr>
              <a:t>SENCos</a:t>
            </a:r>
            <a:r>
              <a:rPr sz="1800" spc="-40" dirty="0">
                <a:solidFill>
                  <a:srgbClr val="FFFFFF"/>
                </a:solidFill>
                <a:latin typeface="Calibri"/>
                <a:cs typeface="Calibri"/>
              </a:rPr>
              <a:t> </a:t>
            </a:r>
            <a:r>
              <a:rPr sz="1800" dirty="0">
                <a:solidFill>
                  <a:srgbClr val="FFFFFF"/>
                </a:solidFill>
                <a:latin typeface="Calibri"/>
                <a:cs typeface="Calibri"/>
              </a:rPr>
              <a:t>across</a:t>
            </a:r>
            <a:r>
              <a:rPr sz="1800" spc="-45" dirty="0">
                <a:solidFill>
                  <a:srgbClr val="FFFFFF"/>
                </a:solidFill>
                <a:latin typeface="Calibri"/>
                <a:cs typeface="Calibri"/>
              </a:rPr>
              <a:t> </a:t>
            </a:r>
            <a:r>
              <a:rPr sz="1800" dirty="0">
                <a:solidFill>
                  <a:srgbClr val="FFFFFF"/>
                </a:solidFill>
                <a:latin typeface="Calibri"/>
                <a:cs typeface="Calibri"/>
              </a:rPr>
              <a:t>St</a:t>
            </a:r>
            <a:r>
              <a:rPr sz="1800" spc="-40" dirty="0">
                <a:solidFill>
                  <a:srgbClr val="FFFFFF"/>
                </a:solidFill>
                <a:latin typeface="Calibri"/>
                <a:cs typeface="Calibri"/>
              </a:rPr>
              <a:t> </a:t>
            </a:r>
            <a:r>
              <a:rPr sz="1800" dirty="0">
                <a:solidFill>
                  <a:srgbClr val="FFFFFF"/>
                </a:solidFill>
                <a:latin typeface="Calibri"/>
                <a:cs typeface="Calibri"/>
              </a:rPr>
              <a:t>Francis</a:t>
            </a:r>
            <a:r>
              <a:rPr sz="1800" spc="-35" dirty="0">
                <a:solidFill>
                  <a:srgbClr val="FFFFFF"/>
                </a:solidFill>
                <a:latin typeface="Calibri"/>
                <a:cs typeface="Calibri"/>
              </a:rPr>
              <a:t> </a:t>
            </a:r>
            <a:r>
              <a:rPr sz="1800" dirty="0">
                <a:solidFill>
                  <a:srgbClr val="FFFFFF"/>
                </a:solidFill>
                <a:latin typeface="Calibri"/>
                <a:cs typeface="Calibri"/>
              </a:rPr>
              <a:t>of</a:t>
            </a:r>
            <a:r>
              <a:rPr sz="1800" spc="-25" dirty="0">
                <a:solidFill>
                  <a:srgbClr val="FFFFFF"/>
                </a:solidFill>
                <a:latin typeface="Calibri"/>
                <a:cs typeface="Calibri"/>
              </a:rPr>
              <a:t> </a:t>
            </a:r>
            <a:r>
              <a:rPr sz="1800" dirty="0">
                <a:solidFill>
                  <a:srgbClr val="FFFFFF"/>
                </a:solidFill>
                <a:latin typeface="Calibri"/>
                <a:cs typeface="Calibri"/>
              </a:rPr>
              <a:t>Assisi</a:t>
            </a:r>
            <a:r>
              <a:rPr sz="1800" spc="-65" dirty="0">
                <a:solidFill>
                  <a:srgbClr val="FFFFFF"/>
                </a:solidFill>
                <a:latin typeface="Calibri"/>
                <a:cs typeface="Calibri"/>
              </a:rPr>
              <a:t> </a:t>
            </a:r>
            <a:r>
              <a:rPr sz="1800" spc="-20" dirty="0">
                <a:solidFill>
                  <a:srgbClr val="FFFFFF"/>
                </a:solidFill>
                <a:latin typeface="Calibri"/>
                <a:cs typeface="Calibri"/>
              </a:rPr>
              <a:t>Trust</a:t>
            </a:r>
            <a:r>
              <a:rPr sz="1800" spc="-40" dirty="0">
                <a:solidFill>
                  <a:srgbClr val="FFFFFF"/>
                </a:solidFill>
                <a:latin typeface="Calibri"/>
                <a:cs typeface="Calibri"/>
              </a:rPr>
              <a:t> </a:t>
            </a:r>
            <a:r>
              <a:rPr sz="1800" dirty="0">
                <a:solidFill>
                  <a:srgbClr val="FFFFFF"/>
                </a:solidFill>
                <a:latin typeface="Calibri"/>
                <a:cs typeface="Calibri"/>
              </a:rPr>
              <a:t>agree</a:t>
            </a:r>
            <a:r>
              <a:rPr sz="1800" spc="-20" dirty="0">
                <a:solidFill>
                  <a:srgbClr val="FFFFFF"/>
                </a:solidFill>
                <a:latin typeface="Calibri"/>
                <a:cs typeface="Calibri"/>
              </a:rPr>
              <a:t> </a:t>
            </a:r>
            <a:r>
              <a:rPr sz="1800" dirty="0">
                <a:solidFill>
                  <a:srgbClr val="FFFFFF"/>
                </a:solidFill>
                <a:latin typeface="Calibri"/>
                <a:cs typeface="Calibri"/>
              </a:rPr>
              <a:t>that</a:t>
            </a:r>
            <a:r>
              <a:rPr sz="1800" spc="-40" dirty="0">
                <a:solidFill>
                  <a:srgbClr val="FFFFFF"/>
                </a:solidFill>
                <a:latin typeface="Calibri"/>
                <a:cs typeface="Calibri"/>
              </a:rPr>
              <a:t> </a:t>
            </a:r>
            <a:r>
              <a:rPr sz="1800" dirty="0">
                <a:solidFill>
                  <a:srgbClr val="FFFFFF"/>
                </a:solidFill>
                <a:latin typeface="Calibri"/>
                <a:cs typeface="Calibri"/>
              </a:rPr>
              <a:t>pupils</a:t>
            </a:r>
            <a:r>
              <a:rPr sz="1800" spc="-20" dirty="0">
                <a:solidFill>
                  <a:srgbClr val="FFFFFF"/>
                </a:solidFill>
                <a:latin typeface="Calibri"/>
                <a:cs typeface="Calibri"/>
              </a:rPr>
              <a:t> </a:t>
            </a:r>
            <a:r>
              <a:rPr sz="1800" dirty="0">
                <a:solidFill>
                  <a:srgbClr val="FFFFFF"/>
                </a:solidFill>
                <a:latin typeface="Calibri"/>
                <a:cs typeface="Calibri"/>
              </a:rPr>
              <a:t>to</a:t>
            </a:r>
            <a:r>
              <a:rPr sz="1800" spc="-40" dirty="0">
                <a:solidFill>
                  <a:srgbClr val="FFFFFF"/>
                </a:solidFill>
                <a:latin typeface="Calibri"/>
                <a:cs typeface="Calibri"/>
              </a:rPr>
              <a:t> </a:t>
            </a:r>
            <a:r>
              <a:rPr sz="1800" dirty="0">
                <a:solidFill>
                  <a:srgbClr val="FFFFFF"/>
                </a:solidFill>
                <a:latin typeface="Calibri"/>
                <a:cs typeface="Calibri"/>
              </a:rPr>
              <a:t>be</a:t>
            </a:r>
            <a:r>
              <a:rPr sz="1800" spc="-35" dirty="0">
                <a:solidFill>
                  <a:srgbClr val="FFFFFF"/>
                </a:solidFill>
                <a:latin typeface="Calibri"/>
                <a:cs typeface="Calibri"/>
              </a:rPr>
              <a:t> </a:t>
            </a:r>
            <a:r>
              <a:rPr sz="1800" dirty="0">
                <a:solidFill>
                  <a:srgbClr val="FFFFFF"/>
                </a:solidFill>
                <a:latin typeface="Calibri"/>
                <a:cs typeface="Calibri"/>
              </a:rPr>
              <a:t>included</a:t>
            </a:r>
            <a:r>
              <a:rPr sz="1800" spc="5" dirty="0">
                <a:solidFill>
                  <a:srgbClr val="FFFFFF"/>
                </a:solidFill>
                <a:latin typeface="Calibri"/>
                <a:cs typeface="Calibri"/>
              </a:rPr>
              <a:t> </a:t>
            </a:r>
            <a:r>
              <a:rPr sz="1800" dirty="0">
                <a:solidFill>
                  <a:srgbClr val="FFFFFF"/>
                </a:solidFill>
                <a:latin typeface="Calibri"/>
                <a:cs typeface="Calibri"/>
              </a:rPr>
              <a:t>on</a:t>
            </a:r>
            <a:r>
              <a:rPr sz="1800" spc="-40" dirty="0">
                <a:solidFill>
                  <a:srgbClr val="FFFFFF"/>
                </a:solidFill>
                <a:latin typeface="Calibri"/>
                <a:cs typeface="Calibri"/>
              </a:rPr>
              <a:t> </a:t>
            </a:r>
            <a:r>
              <a:rPr sz="1800" dirty="0">
                <a:solidFill>
                  <a:srgbClr val="FFFFFF"/>
                </a:solidFill>
                <a:latin typeface="Calibri"/>
                <a:cs typeface="Calibri"/>
              </a:rPr>
              <a:t>the</a:t>
            </a:r>
            <a:r>
              <a:rPr sz="1800" spc="-25" dirty="0">
                <a:solidFill>
                  <a:srgbClr val="FFFFFF"/>
                </a:solidFill>
                <a:latin typeface="Calibri"/>
                <a:cs typeface="Calibri"/>
              </a:rPr>
              <a:t> </a:t>
            </a:r>
            <a:r>
              <a:rPr sz="1800" dirty="0">
                <a:solidFill>
                  <a:srgbClr val="FFFFFF"/>
                </a:solidFill>
                <a:latin typeface="Calibri"/>
                <a:cs typeface="Calibri"/>
              </a:rPr>
              <a:t>DFE</a:t>
            </a:r>
            <a:r>
              <a:rPr sz="1800" spc="-30" dirty="0">
                <a:solidFill>
                  <a:srgbClr val="FFFFFF"/>
                </a:solidFill>
                <a:latin typeface="Calibri"/>
                <a:cs typeface="Calibri"/>
              </a:rPr>
              <a:t> </a:t>
            </a:r>
            <a:r>
              <a:rPr sz="1800" dirty="0">
                <a:solidFill>
                  <a:srgbClr val="FFFFFF"/>
                </a:solidFill>
                <a:latin typeface="Calibri"/>
                <a:cs typeface="Calibri"/>
              </a:rPr>
              <a:t>census</a:t>
            </a:r>
            <a:r>
              <a:rPr sz="1800" spc="-45" dirty="0">
                <a:solidFill>
                  <a:srgbClr val="FFFFFF"/>
                </a:solidFill>
                <a:latin typeface="Calibri"/>
                <a:cs typeface="Calibri"/>
              </a:rPr>
              <a:t> </a:t>
            </a:r>
            <a:r>
              <a:rPr sz="1800" dirty="0">
                <a:solidFill>
                  <a:srgbClr val="FFFFFF"/>
                </a:solidFill>
                <a:latin typeface="Calibri"/>
                <a:cs typeface="Calibri"/>
              </a:rPr>
              <a:t>for</a:t>
            </a:r>
            <a:r>
              <a:rPr sz="1800" spc="-30" dirty="0">
                <a:solidFill>
                  <a:srgbClr val="FFFFFF"/>
                </a:solidFill>
                <a:latin typeface="Calibri"/>
                <a:cs typeface="Calibri"/>
              </a:rPr>
              <a:t> </a:t>
            </a:r>
            <a:r>
              <a:rPr sz="1800" dirty="0">
                <a:solidFill>
                  <a:srgbClr val="FFFFFF"/>
                </a:solidFill>
                <a:latin typeface="Calibri"/>
                <a:cs typeface="Calibri"/>
              </a:rPr>
              <a:t>SEN</a:t>
            </a:r>
            <a:r>
              <a:rPr sz="1800" spc="-35" dirty="0">
                <a:solidFill>
                  <a:srgbClr val="FFFFFF"/>
                </a:solidFill>
                <a:latin typeface="Calibri"/>
                <a:cs typeface="Calibri"/>
              </a:rPr>
              <a:t> </a:t>
            </a:r>
            <a:r>
              <a:rPr sz="1800" spc="-10" dirty="0">
                <a:solidFill>
                  <a:srgbClr val="FFFFFF"/>
                </a:solidFill>
                <a:latin typeface="Calibri"/>
                <a:cs typeface="Calibri"/>
              </a:rPr>
              <a:t>Support</a:t>
            </a:r>
            <a:endParaRPr sz="1800">
              <a:latin typeface="Calibri"/>
              <a:cs typeface="Calibri"/>
            </a:endParaRPr>
          </a:p>
          <a:p>
            <a:pPr marL="12700">
              <a:lnSpc>
                <a:spcPct val="100000"/>
              </a:lnSpc>
            </a:pPr>
            <a:r>
              <a:rPr sz="1800" dirty="0">
                <a:solidFill>
                  <a:srgbClr val="FFFFFF"/>
                </a:solidFill>
                <a:latin typeface="Calibri"/>
                <a:cs typeface="Calibri"/>
              </a:rPr>
              <a:t>and</a:t>
            </a:r>
            <a:r>
              <a:rPr sz="1800" spc="-30" dirty="0">
                <a:solidFill>
                  <a:srgbClr val="FFFFFF"/>
                </a:solidFill>
                <a:latin typeface="Calibri"/>
                <a:cs typeface="Calibri"/>
              </a:rPr>
              <a:t> </a:t>
            </a:r>
            <a:r>
              <a:rPr sz="1800" spc="-10" dirty="0">
                <a:solidFill>
                  <a:srgbClr val="FFFFFF"/>
                </a:solidFill>
                <a:latin typeface="Calibri"/>
                <a:cs typeface="Calibri"/>
              </a:rPr>
              <a:t>therefore</a:t>
            </a:r>
            <a:r>
              <a:rPr sz="1800" spc="-35" dirty="0">
                <a:solidFill>
                  <a:srgbClr val="FFFFFF"/>
                </a:solidFill>
                <a:latin typeface="Calibri"/>
                <a:cs typeface="Calibri"/>
              </a:rPr>
              <a:t> </a:t>
            </a:r>
            <a:r>
              <a:rPr sz="1800" dirty="0">
                <a:solidFill>
                  <a:srgbClr val="FFFFFF"/>
                </a:solidFill>
                <a:latin typeface="Calibri"/>
                <a:cs typeface="Calibri"/>
              </a:rPr>
              <a:t>in</a:t>
            </a:r>
            <a:r>
              <a:rPr sz="1800" spc="-30" dirty="0">
                <a:solidFill>
                  <a:srgbClr val="FFFFFF"/>
                </a:solidFill>
                <a:latin typeface="Calibri"/>
                <a:cs typeface="Calibri"/>
              </a:rPr>
              <a:t> </a:t>
            </a:r>
            <a:r>
              <a:rPr sz="1800" dirty="0">
                <a:solidFill>
                  <a:srgbClr val="FFFFFF"/>
                </a:solidFill>
                <a:latin typeface="Calibri"/>
                <a:cs typeface="Calibri"/>
              </a:rPr>
              <a:t>the</a:t>
            </a:r>
            <a:r>
              <a:rPr sz="1800" spc="-30" dirty="0">
                <a:solidFill>
                  <a:srgbClr val="FFFFFF"/>
                </a:solidFill>
                <a:latin typeface="Calibri"/>
                <a:cs typeface="Calibri"/>
              </a:rPr>
              <a:t> </a:t>
            </a:r>
            <a:r>
              <a:rPr sz="1800" spc="-10" dirty="0">
                <a:solidFill>
                  <a:srgbClr val="FFFFFF"/>
                </a:solidFill>
                <a:latin typeface="Calibri"/>
                <a:cs typeface="Calibri"/>
              </a:rPr>
              <a:t>school’s</a:t>
            </a:r>
            <a:r>
              <a:rPr sz="1800" spc="-30" dirty="0">
                <a:solidFill>
                  <a:srgbClr val="FFFFFF"/>
                </a:solidFill>
                <a:latin typeface="Calibri"/>
                <a:cs typeface="Calibri"/>
              </a:rPr>
              <a:t> </a:t>
            </a:r>
            <a:r>
              <a:rPr sz="1800" dirty="0">
                <a:solidFill>
                  <a:srgbClr val="FFFFFF"/>
                </a:solidFill>
                <a:latin typeface="Calibri"/>
                <a:cs typeface="Calibri"/>
              </a:rPr>
              <a:t>SEN</a:t>
            </a:r>
            <a:r>
              <a:rPr sz="1800" spc="-35" dirty="0">
                <a:solidFill>
                  <a:srgbClr val="FFFFFF"/>
                </a:solidFill>
                <a:latin typeface="Calibri"/>
                <a:cs typeface="Calibri"/>
              </a:rPr>
              <a:t> </a:t>
            </a:r>
            <a:r>
              <a:rPr sz="1800" spc="-10" dirty="0">
                <a:solidFill>
                  <a:srgbClr val="FFFFFF"/>
                </a:solidFill>
                <a:latin typeface="Calibri"/>
                <a:cs typeface="Calibri"/>
              </a:rPr>
              <a:t>register</a:t>
            </a:r>
            <a:r>
              <a:rPr sz="1800" spc="-25" dirty="0">
                <a:solidFill>
                  <a:srgbClr val="FFFFFF"/>
                </a:solidFill>
                <a:latin typeface="Calibri"/>
                <a:cs typeface="Calibri"/>
              </a:rPr>
              <a:t> </a:t>
            </a:r>
            <a:r>
              <a:rPr sz="1800" dirty="0">
                <a:solidFill>
                  <a:srgbClr val="FFFFFF"/>
                </a:solidFill>
                <a:latin typeface="Calibri"/>
                <a:cs typeface="Calibri"/>
              </a:rPr>
              <a:t>are</a:t>
            </a:r>
            <a:r>
              <a:rPr sz="1800" spc="-35" dirty="0">
                <a:solidFill>
                  <a:srgbClr val="FFFFFF"/>
                </a:solidFill>
                <a:latin typeface="Calibri"/>
                <a:cs typeface="Calibri"/>
              </a:rPr>
              <a:t> </a:t>
            </a:r>
            <a:r>
              <a:rPr sz="1800" dirty="0">
                <a:solidFill>
                  <a:srgbClr val="FFFFFF"/>
                </a:solidFill>
                <a:latin typeface="Calibri"/>
                <a:cs typeface="Calibri"/>
              </a:rPr>
              <a:t>defined</a:t>
            </a:r>
            <a:r>
              <a:rPr sz="1800" spc="-25" dirty="0">
                <a:solidFill>
                  <a:srgbClr val="FFFFFF"/>
                </a:solidFill>
                <a:latin typeface="Calibri"/>
                <a:cs typeface="Calibri"/>
              </a:rPr>
              <a:t> by:</a:t>
            </a:r>
            <a:endParaRPr sz="1800">
              <a:latin typeface="Calibri"/>
              <a:cs typeface="Calibri"/>
            </a:endParaRPr>
          </a:p>
          <a:p>
            <a:pPr marL="12700" marR="5080">
              <a:lnSpc>
                <a:spcPct val="100000"/>
              </a:lnSpc>
              <a:spcBef>
                <a:spcPts val="2160"/>
              </a:spcBef>
            </a:pPr>
            <a:r>
              <a:rPr sz="1800" dirty="0">
                <a:solidFill>
                  <a:srgbClr val="FFFFFF"/>
                </a:solidFill>
                <a:latin typeface="Calibri"/>
                <a:cs typeface="Calibri"/>
              </a:rPr>
              <a:t>Pupils</a:t>
            </a:r>
            <a:r>
              <a:rPr sz="1800" spc="-10" dirty="0">
                <a:solidFill>
                  <a:srgbClr val="FFFFFF"/>
                </a:solidFill>
                <a:latin typeface="Calibri"/>
                <a:cs typeface="Calibri"/>
              </a:rPr>
              <a:t> </a:t>
            </a:r>
            <a:r>
              <a:rPr sz="1800" dirty="0">
                <a:solidFill>
                  <a:srgbClr val="FFFFFF"/>
                </a:solidFill>
                <a:latin typeface="Calibri"/>
                <a:cs typeface="Calibri"/>
              </a:rPr>
              <a:t>who</a:t>
            </a:r>
            <a:r>
              <a:rPr sz="1800" spc="-15" dirty="0">
                <a:solidFill>
                  <a:srgbClr val="FFFFFF"/>
                </a:solidFill>
                <a:latin typeface="Calibri"/>
                <a:cs typeface="Calibri"/>
              </a:rPr>
              <a:t> </a:t>
            </a:r>
            <a:r>
              <a:rPr sz="1800" dirty="0">
                <a:solidFill>
                  <a:srgbClr val="FFFFFF"/>
                </a:solidFill>
                <a:latin typeface="Calibri"/>
                <a:cs typeface="Calibri"/>
              </a:rPr>
              <a:t>have</a:t>
            </a:r>
            <a:r>
              <a:rPr sz="1800" spc="-35" dirty="0">
                <a:solidFill>
                  <a:srgbClr val="FFFFFF"/>
                </a:solidFill>
                <a:latin typeface="Calibri"/>
                <a:cs typeface="Calibri"/>
              </a:rPr>
              <a:t> </a:t>
            </a:r>
            <a:r>
              <a:rPr sz="1800" dirty="0">
                <a:solidFill>
                  <a:srgbClr val="FFFFFF"/>
                </a:solidFill>
                <a:latin typeface="Calibri"/>
                <a:cs typeface="Calibri"/>
              </a:rPr>
              <a:t>a</a:t>
            </a:r>
            <a:r>
              <a:rPr sz="1800" spc="-20" dirty="0">
                <a:solidFill>
                  <a:srgbClr val="FFFFFF"/>
                </a:solidFill>
                <a:latin typeface="Calibri"/>
                <a:cs typeface="Calibri"/>
              </a:rPr>
              <a:t> </a:t>
            </a:r>
            <a:r>
              <a:rPr sz="1800" b="1" u="sng" dirty="0">
                <a:solidFill>
                  <a:srgbClr val="FFFFFF"/>
                </a:solidFill>
                <a:uFill>
                  <a:solidFill>
                    <a:srgbClr val="FFFFFF"/>
                  </a:solidFill>
                </a:uFill>
                <a:latin typeface="Calibri"/>
                <a:cs typeface="Calibri"/>
              </a:rPr>
              <a:t>learning</a:t>
            </a:r>
            <a:r>
              <a:rPr sz="1800" b="1" u="sng" spc="-60" dirty="0">
                <a:solidFill>
                  <a:srgbClr val="FFFFFF"/>
                </a:solidFill>
                <a:uFill>
                  <a:solidFill>
                    <a:srgbClr val="FFFFFF"/>
                  </a:solidFill>
                </a:uFill>
                <a:latin typeface="Calibri"/>
                <a:cs typeface="Calibri"/>
              </a:rPr>
              <a:t> </a:t>
            </a:r>
            <a:r>
              <a:rPr sz="1800" b="1" u="sng" spc="-10" dirty="0">
                <a:solidFill>
                  <a:srgbClr val="FFFFFF"/>
                </a:solidFill>
                <a:uFill>
                  <a:solidFill>
                    <a:srgbClr val="FFFFFF"/>
                  </a:solidFill>
                </a:uFill>
                <a:latin typeface="Calibri"/>
                <a:cs typeface="Calibri"/>
              </a:rPr>
              <a:t>difference</a:t>
            </a:r>
            <a:r>
              <a:rPr sz="1800" b="1" u="sng" spc="-50" dirty="0">
                <a:solidFill>
                  <a:srgbClr val="FFFFFF"/>
                </a:solidFill>
                <a:uFill>
                  <a:solidFill>
                    <a:srgbClr val="FFFFFF"/>
                  </a:solidFill>
                </a:uFill>
                <a:latin typeface="Calibri"/>
                <a:cs typeface="Calibri"/>
              </a:rPr>
              <a:t> </a:t>
            </a:r>
            <a:r>
              <a:rPr sz="1800" b="1" u="sng" dirty="0">
                <a:solidFill>
                  <a:srgbClr val="FFFFFF"/>
                </a:solidFill>
                <a:uFill>
                  <a:solidFill>
                    <a:srgbClr val="FFFFFF"/>
                  </a:solidFill>
                </a:uFill>
                <a:latin typeface="Calibri"/>
                <a:cs typeface="Calibri"/>
              </a:rPr>
              <a:t>or</a:t>
            </a:r>
            <a:r>
              <a:rPr sz="1800" b="1" u="sng" spc="-30" dirty="0">
                <a:solidFill>
                  <a:srgbClr val="FFFFFF"/>
                </a:solidFill>
                <a:uFill>
                  <a:solidFill>
                    <a:srgbClr val="FFFFFF"/>
                  </a:solidFill>
                </a:uFill>
                <a:latin typeface="Calibri"/>
                <a:cs typeface="Calibri"/>
              </a:rPr>
              <a:t> </a:t>
            </a:r>
            <a:r>
              <a:rPr sz="1800" b="1" u="sng" dirty="0">
                <a:solidFill>
                  <a:srgbClr val="FFFFFF"/>
                </a:solidFill>
                <a:uFill>
                  <a:solidFill>
                    <a:srgbClr val="FFFFFF"/>
                  </a:solidFill>
                </a:uFill>
                <a:latin typeface="Calibri"/>
                <a:cs typeface="Calibri"/>
              </a:rPr>
              <a:t>disability</a:t>
            </a:r>
            <a:r>
              <a:rPr sz="1800" b="1" u="none" spc="-45" dirty="0">
                <a:solidFill>
                  <a:srgbClr val="FFFFFF"/>
                </a:solidFill>
                <a:latin typeface="Calibri"/>
                <a:cs typeface="Calibri"/>
              </a:rPr>
              <a:t> </a:t>
            </a:r>
            <a:r>
              <a:rPr sz="1800" u="none" dirty="0">
                <a:solidFill>
                  <a:srgbClr val="FFFFFF"/>
                </a:solidFill>
                <a:latin typeface="Calibri"/>
                <a:cs typeface="Calibri"/>
              </a:rPr>
              <a:t>and</a:t>
            </a:r>
            <a:r>
              <a:rPr sz="1800" u="none" spc="-5" dirty="0">
                <a:solidFill>
                  <a:srgbClr val="FFFFFF"/>
                </a:solidFill>
                <a:latin typeface="Calibri"/>
                <a:cs typeface="Calibri"/>
              </a:rPr>
              <a:t> </a:t>
            </a:r>
            <a:r>
              <a:rPr sz="1800" b="1" u="sng" dirty="0">
                <a:solidFill>
                  <a:srgbClr val="FFFFFF"/>
                </a:solidFill>
                <a:uFill>
                  <a:solidFill>
                    <a:srgbClr val="FFFFFF"/>
                  </a:solidFill>
                </a:uFill>
                <a:latin typeface="Calibri"/>
                <a:cs typeface="Calibri"/>
              </a:rPr>
              <a:t>require</a:t>
            </a:r>
            <a:r>
              <a:rPr sz="1800" b="1" u="sng" spc="-30" dirty="0">
                <a:solidFill>
                  <a:srgbClr val="FFFFFF"/>
                </a:solidFill>
                <a:uFill>
                  <a:solidFill>
                    <a:srgbClr val="FFFFFF"/>
                  </a:solidFill>
                </a:uFill>
                <a:latin typeface="Calibri"/>
                <a:cs typeface="Calibri"/>
              </a:rPr>
              <a:t> </a:t>
            </a:r>
            <a:r>
              <a:rPr sz="1800" b="1" u="sng" dirty="0">
                <a:solidFill>
                  <a:srgbClr val="FFFFFF"/>
                </a:solidFill>
                <a:uFill>
                  <a:solidFill>
                    <a:srgbClr val="FFFFFF"/>
                  </a:solidFill>
                </a:uFill>
                <a:latin typeface="Calibri"/>
                <a:cs typeface="Calibri"/>
              </a:rPr>
              <a:t>provision</a:t>
            </a:r>
            <a:r>
              <a:rPr sz="1800" b="1" u="sng" spc="-35" dirty="0">
                <a:solidFill>
                  <a:srgbClr val="FFFFFF"/>
                </a:solidFill>
                <a:uFill>
                  <a:solidFill>
                    <a:srgbClr val="FFFFFF"/>
                  </a:solidFill>
                </a:uFill>
                <a:latin typeface="Calibri"/>
                <a:cs typeface="Calibri"/>
              </a:rPr>
              <a:t> </a:t>
            </a:r>
            <a:r>
              <a:rPr sz="1800" b="1" u="sng" dirty="0">
                <a:solidFill>
                  <a:srgbClr val="FFFFFF"/>
                </a:solidFill>
                <a:uFill>
                  <a:solidFill>
                    <a:srgbClr val="FFFFFF"/>
                  </a:solidFill>
                </a:uFill>
                <a:latin typeface="Calibri"/>
                <a:cs typeface="Calibri"/>
              </a:rPr>
              <a:t>which</a:t>
            </a:r>
            <a:r>
              <a:rPr sz="1800" b="1" u="sng" spc="-55" dirty="0">
                <a:solidFill>
                  <a:srgbClr val="FFFFFF"/>
                </a:solidFill>
                <a:uFill>
                  <a:solidFill>
                    <a:srgbClr val="FFFFFF"/>
                  </a:solidFill>
                </a:uFill>
                <a:latin typeface="Calibri"/>
                <a:cs typeface="Calibri"/>
              </a:rPr>
              <a:t> </a:t>
            </a:r>
            <a:r>
              <a:rPr sz="1800" b="1" u="sng" dirty="0">
                <a:solidFill>
                  <a:srgbClr val="FFFFFF"/>
                </a:solidFill>
                <a:uFill>
                  <a:solidFill>
                    <a:srgbClr val="FFFFFF"/>
                  </a:solidFill>
                </a:uFill>
                <a:latin typeface="Calibri"/>
                <a:cs typeface="Calibri"/>
              </a:rPr>
              <a:t>is</a:t>
            </a:r>
            <a:r>
              <a:rPr sz="1800" b="1" u="sng" spc="-35" dirty="0">
                <a:solidFill>
                  <a:srgbClr val="FFFFFF"/>
                </a:solidFill>
                <a:uFill>
                  <a:solidFill>
                    <a:srgbClr val="FFFFFF"/>
                  </a:solidFill>
                </a:uFill>
                <a:latin typeface="Calibri"/>
                <a:cs typeface="Calibri"/>
              </a:rPr>
              <a:t> </a:t>
            </a:r>
            <a:r>
              <a:rPr sz="1800" b="1" u="sng" dirty="0">
                <a:solidFill>
                  <a:srgbClr val="FFFFFF"/>
                </a:solidFill>
                <a:uFill>
                  <a:solidFill>
                    <a:srgbClr val="FFFFFF"/>
                  </a:solidFill>
                </a:uFill>
                <a:latin typeface="Calibri"/>
                <a:cs typeface="Calibri"/>
              </a:rPr>
              <a:t>additional</a:t>
            </a:r>
            <a:r>
              <a:rPr sz="1800" b="1" u="sng" spc="-35" dirty="0">
                <a:solidFill>
                  <a:srgbClr val="FFFFFF"/>
                </a:solidFill>
                <a:uFill>
                  <a:solidFill>
                    <a:srgbClr val="FFFFFF"/>
                  </a:solidFill>
                </a:uFill>
                <a:latin typeface="Calibri"/>
                <a:cs typeface="Calibri"/>
              </a:rPr>
              <a:t> </a:t>
            </a:r>
            <a:r>
              <a:rPr sz="1800" b="1" u="sng" dirty="0">
                <a:solidFill>
                  <a:srgbClr val="FFFFFF"/>
                </a:solidFill>
                <a:uFill>
                  <a:solidFill>
                    <a:srgbClr val="FFFFFF"/>
                  </a:solidFill>
                </a:uFill>
                <a:latin typeface="Calibri"/>
                <a:cs typeface="Calibri"/>
              </a:rPr>
              <a:t>to</a:t>
            </a:r>
            <a:r>
              <a:rPr sz="1800" b="1" u="sng" spc="-55" dirty="0">
                <a:solidFill>
                  <a:srgbClr val="FFFFFF"/>
                </a:solidFill>
                <a:uFill>
                  <a:solidFill>
                    <a:srgbClr val="FFFFFF"/>
                  </a:solidFill>
                </a:uFill>
                <a:latin typeface="Calibri"/>
                <a:cs typeface="Calibri"/>
              </a:rPr>
              <a:t> </a:t>
            </a:r>
            <a:r>
              <a:rPr sz="1800" b="1" u="sng" dirty="0">
                <a:solidFill>
                  <a:srgbClr val="FFFFFF"/>
                </a:solidFill>
                <a:uFill>
                  <a:solidFill>
                    <a:srgbClr val="FFFFFF"/>
                  </a:solidFill>
                </a:uFill>
                <a:latin typeface="Calibri"/>
                <a:cs typeface="Calibri"/>
              </a:rPr>
              <a:t>or</a:t>
            </a:r>
            <a:r>
              <a:rPr sz="1800" b="1" u="sng" spc="-25" dirty="0">
                <a:solidFill>
                  <a:srgbClr val="FFFFFF"/>
                </a:solidFill>
                <a:uFill>
                  <a:solidFill>
                    <a:srgbClr val="FFFFFF"/>
                  </a:solidFill>
                </a:uFill>
                <a:latin typeface="Calibri"/>
                <a:cs typeface="Calibri"/>
              </a:rPr>
              <a:t> </a:t>
            </a:r>
            <a:r>
              <a:rPr sz="1800" b="1" u="sng" spc="-10" dirty="0">
                <a:solidFill>
                  <a:srgbClr val="FFFFFF"/>
                </a:solidFill>
                <a:uFill>
                  <a:solidFill>
                    <a:srgbClr val="FFFFFF"/>
                  </a:solidFill>
                </a:uFill>
                <a:latin typeface="Calibri"/>
                <a:cs typeface="Calibri"/>
              </a:rPr>
              <a:t>different</a:t>
            </a:r>
            <a:r>
              <a:rPr sz="1800" b="1" u="none" spc="-10" dirty="0">
                <a:solidFill>
                  <a:srgbClr val="FFFFFF"/>
                </a:solidFill>
                <a:latin typeface="Calibri"/>
                <a:cs typeface="Calibri"/>
              </a:rPr>
              <a:t> </a:t>
            </a:r>
            <a:r>
              <a:rPr sz="1800" b="1" u="sng" dirty="0">
                <a:solidFill>
                  <a:srgbClr val="FFFFFF"/>
                </a:solidFill>
                <a:uFill>
                  <a:solidFill>
                    <a:srgbClr val="FFFFFF"/>
                  </a:solidFill>
                </a:uFill>
                <a:latin typeface="Calibri"/>
                <a:cs typeface="Calibri"/>
              </a:rPr>
              <a:t>from</a:t>
            </a:r>
            <a:r>
              <a:rPr sz="1800" b="1" u="sng" spc="-25" dirty="0">
                <a:solidFill>
                  <a:srgbClr val="FFFFFF"/>
                </a:solidFill>
                <a:uFill>
                  <a:solidFill>
                    <a:srgbClr val="FFFFFF"/>
                  </a:solidFill>
                </a:uFill>
                <a:latin typeface="Calibri"/>
                <a:cs typeface="Calibri"/>
              </a:rPr>
              <a:t> </a:t>
            </a:r>
            <a:r>
              <a:rPr sz="1800" b="1" u="sng" dirty="0">
                <a:solidFill>
                  <a:srgbClr val="FFFFFF"/>
                </a:solidFill>
                <a:uFill>
                  <a:solidFill>
                    <a:srgbClr val="FFFFFF"/>
                  </a:solidFill>
                </a:uFill>
                <a:latin typeface="Calibri"/>
                <a:cs typeface="Calibri"/>
              </a:rPr>
              <a:t>the</a:t>
            </a:r>
            <a:r>
              <a:rPr sz="1800" b="1" u="sng" spc="-50" dirty="0">
                <a:solidFill>
                  <a:srgbClr val="FFFFFF"/>
                </a:solidFill>
                <a:uFill>
                  <a:solidFill>
                    <a:srgbClr val="FFFFFF"/>
                  </a:solidFill>
                </a:uFill>
                <a:latin typeface="Calibri"/>
                <a:cs typeface="Calibri"/>
              </a:rPr>
              <a:t> </a:t>
            </a:r>
            <a:r>
              <a:rPr sz="1800" b="1" u="sng" spc="-10" dirty="0">
                <a:solidFill>
                  <a:srgbClr val="FFFFFF"/>
                </a:solidFill>
                <a:uFill>
                  <a:solidFill>
                    <a:srgbClr val="FFFFFF"/>
                  </a:solidFill>
                </a:uFill>
                <a:latin typeface="Calibri"/>
                <a:cs typeface="Calibri"/>
              </a:rPr>
              <a:t>universally</a:t>
            </a:r>
            <a:r>
              <a:rPr sz="1800" b="1" u="sng" spc="-70" dirty="0">
                <a:solidFill>
                  <a:srgbClr val="FFFFFF"/>
                </a:solidFill>
                <a:uFill>
                  <a:solidFill>
                    <a:srgbClr val="FFFFFF"/>
                  </a:solidFill>
                </a:uFill>
                <a:latin typeface="Calibri"/>
                <a:cs typeface="Calibri"/>
              </a:rPr>
              <a:t> </a:t>
            </a:r>
            <a:r>
              <a:rPr sz="1800" b="1" u="sng" dirty="0">
                <a:solidFill>
                  <a:srgbClr val="FFFFFF"/>
                </a:solidFill>
                <a:uFill>
                  <a:solidFill>
                    <a:srgbClr val="FFFFFF"/>
                  </a:solidFill>
                </a:uFill>
                <a:latin typeface="Calibri"/>
                <a:cs typeface="Calibri"/>
              </a:rPr>
              <a:t>available</a:t>
            </a:r>
            <a:r>
              <a:rPr sz="1800" b="1" u="sng" spc="-40" dirty="0">
                <a:solidFill>
                  <a:srgbClr val="FFFFFF"/>
                </a:solidFill>
                <a:uFill>
                  <a:solidFill>
                    <a:srgbClr val="FFFFFF"/>
                  </a:solidFill>
                </a:uFill>
                <a:latin typeface="Calibri"/>
                <a:cs typeface="Calibri"/>
              </a:rPr>
              <a:t> </a:t>
            </a:r>
            <a:r>
              <a:rPr sz="1800" b="1" u="sng" dirty="0">
                <a:solidFill>
                  <a:srgbClr val="FFFFFF"/>
                </a:solidFill>
                <a:uFill>
                  <a:solidFill>
                    <a:srgbClr val="FFFFFF"/>
                  </a:solidFill>
                </a:uFill>
                <a:latin typeface="Calibri"/>
                <a:cs typeface="Calibri"/>
              </a:rPr>
              <a:t>provision</a:t>
            </a:r>
            <a:r>
              <a:rPr sz="1800" b="1" u="sng" spc="-45" dirty="0">
                <a:solidFill>
                  <a:srgbClr val="FFFFFF"/>
                </a:solidFill>
                <a:uFill>
                  <a:solidFill>
                    <a:srgbClr val="FFFFFF"/>
                  </a:solidFill>
                </a:uFill>
                <a:latin typeface="Calibri"/>
                <a:cs typeface="Calibri"/>
              </a:rPr>
              <a:t> </a:t>
            </a:r>
            <a:r>
              <a:rPr sz="1800" u="none" dirty="0">
                <a:solidFill>
                  <a:srgbClr val="FFFFFF"/>
                </a:solidFill>
                <a:latin typeface="Calibri"/>
                <a:cs typeface="Calibri"/>
              </a:rPr>
              <a:t>as</a:t>
            </a:r>
            <a:r>
              <a:rPr sz="1800" u="none" spc="-35" dirty="0">
                <a:solidFill>
                  <a:srgbClr val="FFFFFF"/>
                </a:solidFill>
                <a:latin typeface="Calibri"/>
                <a:cs typeface="Calibri"/>
              </a:rPr>
              <a:t> </a:t>
            </a:r>
            <a:r>
              <a:rPr sz="1800" u="none" dirty="0">
                <a:solidFill>
                  <a:srgbClr val="FFFFFF"/>
                </a:solidFill>
                <a:latin typeface="Calibri"/>
                <a:cs typeface="Calibri"/>
              </a:rPr>
              <a:t>a</a:t>
            </a:r>
            <a:r>
              <a:rPr sz="1800" u="none" spc="-40" dirty="0">
                <a:solidFill>
                  <a:srgbClr val="FFFFFF"/>
                </a:solidFill>
                <a:latin typeface="Calibri"/>
                <a:cs typeface="Calibri"/>
              </a:rPr>
              <a:t> </a:t>
            </a:r>
            <a:r>
              <a:rPr sz="1800" u="none" dirty="0">
                <a:solidFill>
                  <a:srgbClr val="FFFFFF"/>
                </a:solidFill>
                <a:latin typeface="Calibri"/>
                <a:cs typeface="Calibri"/>
              </a:rPr>
              <a:t>result</a:t>
            </a:r>
            <a:r>
              <a:rPr sz="1800" u="none" spc="-45" dirty="0">
                <a:solidFill>
                  <a:srgbClr val="FFFFFF"/>
                </a:solidFill>
                <a:latin typeface="Calibri"/>
                <a:cs typeface="Calibri"/>
              </a:rPr>
              <a:t> </a:t>
            </a:r>
            <a:r>
              <a:rPr sz="1800" u="none" dirty="0">
                <a:solidFill>
                  <a:srgbClr val="FFFFFF"/>
                </a:solidFill>
                <a:latin typeface="Calibri"/>
                <a:cs typeface="Calibri"/>
              </a:rPr>
              <a:t>of</a:t>
            </a:r>
            <a:r>
              <a:rPr sz="1800" u="none" spc="-15" dirty="0">
                <a:solidFill>
                  <a:srgbClr val="FFFFFF"/>
                </a:solidFill>
                <a:latin typeface="Calibri"/>
                <a:cs typeface="Calibri"/>
              </a:rPr>
              <a:t> </a:t>
            </a:r>
            <a:r>
              <a:rPr sz="1800" u="none" dirty="0">
                <a:solidFill>
                  <a:srgbClr val="FFFFFF"/>
                </a:solidFill>
                <a:latin typeface="Calibri"/>
                <a:cs typeface="Calibri"/>
              </a:rPr>
              <a:t>their</a:t>
            </a:r>
            <a:r>
              <a:rPr sz="1800" u="none" spc="-35" dirty="0">
                <a:solidFill>
                  <a:srgbClr val="FFFFFF"/>
                </a:solidFill>
                <a:latin typeface="Calibri"/>
                <a:cs typeface="Calibri"/>
              </a:rPr>
              <a:t> </a:t>
            </a:r>
            <a:r>
              <a:rPr sz="1800" u="none" dirty="0">
                <a:solidFill>
                  <a:srgbClr val="FFFFFF"/>
                </a:solidFill>
                <a:latin typeface="Calibri"/>
                <a:cs typeface="Calibri"/>
              </a:rPr>
              <a:t>learning</a:t>
            </a:r>
            <a:r>
              <a:rPr sz="1800" u="none" spc="-25" dirty="0">
                <a:solidFill>
                  <a:srgbClr val="FFFFFF"/>
                </a:solidFill>
                <a:latin typeface="Calibri"/>
                <a:cs typeface="Calibri"/>
              </a:rPr>
              <a:t> </a:t>
            </a:r>
            <a:r>
              <a:rPr sz="1800" u="none" spc="-10" dirty="0">
                <a:solidFill>
                  <a:srgbClr val="FFFFFF"/>
                </a:solidFill>
                <a:latin typeface="Calibri"/>
                <a:cs typeface="Calibri"/>
              </a:rPr>
              <a:t>difference</a:t>
            </a:r>
            <a:r>
              <a:rPr sz="1800" u="none" spc="-20" dirty="0">
                <a:solidFill>
                  <a:srgbClr val="FFFFFF"/>
                </a:solidFill>
                <a:latin typeface="Calibri"/>
                <a:cs typeface="Calibri"/>
              </a:rPr>
              <a:t> </a:t>
            </a:r>
            <a:r>
              <a:rPr sz="1800" u="none" dirty="0">
                <a:solidFill>
                  <a:srgbClr val="FFFFFF"/>
                </a:solidFill>
                <a:latin typeface="Calibri"/>
                <a:cs typeface="Calibri"/>
              </a:rPr>
              <a:t>or</a:t>
            </a:r>
            <a:r>
              <a:rPr sz="1800" u="none" spc="-30" dirty="0">
                <a:solidFill>
                  <a:srgbClr val="FFFFFF"/>
                </a:solidFill>
                <a:latin typeface="Calibri"/>
                <a:cs typeface="Calibri"/>
              </a:rPr>
              <a:t> </a:t>
            </a:r>
            <a:r>
              <a:rPr sz="1800" u="none" spc="-10" dirty="0">
                <a:solidFill>
                  <a:srgbClr val="FFFFFF"/>
                </a:solidFill>
                <a:latin typeface="Calibri"/>
                <a:cs typeface="Calibri"/>
              </a:rPr>
              <a:t>disability.</a:t>
            </a:r>
            <a:endParaRPr sz="1800">
              <a:latin typeface="Calibri"/>
              <a:cs typeface="Calibri"/>
            </a:endParaRPr>
          </a:p>
          <a:p>
            <a:pPr>
              <a:lnSpc>
                <a:spcPct val="100000"/>
              </a:lnSpc>
              <a:spcBef>
                <a:spcPts val="1814"/>
              </a:spcBef>
            </a:pPr>
            <a:endParaRPr sz="1800">
              <a:latin typeface="Calibri"/>
              <a:cs typeface="Calibri"/>
            </a:endParaRPr>
          </a:p>
          <a:p>
            <a:pPr marL="12700" marR="2238375">
              <a:lnSpc>
                <a:spcPct val="100000"/>
              </a:lnSpc>
            </a:pPr>
            <a:r>
              <a:rPr sz="1800" spc="-10" dirty="0">
                <a:solidFill>
                  <a:srgbClr val="FFFFFF"/>
                </a:solidFill>
                <a:latin typeface="Calibri"/>
                <a:cs typeface="Calibri"/>
              </a:rPr>
              <a:t>Hertfordshire</a:t>
            </a:r>
            <a:r>
              <a:rPr sz="1800" spc="-45" dirty="0">
                <a:solidFill>
                  <a:srgbClr val="FFFFFF"/>
                </a:solidFill>
                <a:latin typeface="Calibri"/>
                <a:cs typeface="Calibri"/>
              </a:rPr>
              <a:t> </a:t>
            </a:r>
            <a:r>
              <a:rPr sz="1800" dirty="0">
                <a:solidFill>
                  <a:srgbClr val="FFFFFF"/>
                </a:solidFill>
                <a:latin typeface="Calibri"/>
                <a:cs typeface="Calibri"/>
              </a:rPr>
              <a:t>County</a:t>
            </a:r>
            <a:r>
              <a:rPr sz="1800" spc="-55" dirty="0">
                <a:solidFill>
                  <a:srgbClr val="FFFFFF"/>
                </a:solidFill>
                <a:latin typeface="Calibri"/>
                <a:cs typeface="Calibri"/>
              </a:rPr>
              <a:t> </a:t>
            </a:r>
            <a:r>
              <a:rPr sz="1800" dirty="0">
                <a:solidFill>
                  <a:srgbClr val="FFFFFF"/>
                </a:solidFill>
                <a:latin typeface="Calibri"/>
                <a:cs typeface="Calibri"/>
              </a:rPr>
              <a:t>Council</a:t>
            </a:r>
            <a:r>
              <a:rPr sz="1800" spc="-45" dirty="0">
                <a:solidFill>
                  <a:srgbClr val="FFFFFF"/>
                </a:solidFill>
                <a:latin typeface="Calibri"/>
                <a:cs typeface="Calibri"/>
              </a:rPr>
              <a:t> </a:t>
            </a:r>
            <a:r>
              <a:rPr sz="1800" dirty="0">
                <a:solidFill>
                  <a:srgbClr val="FFFFFF"/>
                </a:solidFill>
                <a:latin typeface="Calibri"/>
                <a:cs typeface="Calibri"/>
              </a:rPr>
              <a:t>have</a:t>
            </a:r>
            <a:r>
              <a:rPr sz="1800" spc="-65" dirty="0">
                <a:solidFill>
                  <a:srgbClr val="FFFFFF"/>
                </a:solidFill>
                <a:latin typeface="Calibri"/>
                <a:cs typeface="Calibri"/>
              </a:rPr>
              <a:t> </a:t>
            </a:r>
            <a:r>
              <a:rPr sz="1800" dirty="0">
                <a:solidFill>
                  <a:srgbClr val="FFFFFF"/>
                </a:solidFill>
                <a:latin typeface="Calibri"/>
                <a:cs typeface="Calibri"/>
              </a:rPr>
              <a:t>recently</a:t>
            </a:r>
            <a:r>
              <a:rPr sz="1800" spc="-50" dirty="0">
                <a:solidFill>
                  <a:srgbClr val="FFFFFF"/>
                </a:solidFill>
                <a:latin typeface="Calibri"/>
                <a:cs typeface="Calibri"/>
              </a:rPr>
              <a:t> </a:t>
            </a:r>
            <a:r>
              <a:rPr sz="1800" spc="-10" dirty="0">
                <a:solidFill>
                  <a:srgbClr val="FFFFFF"/>
                </a:solidFill>
                <a:latin typeface="Calibri"/>
                <a:cs typeface="Calibri"/>
              </a:rPr>
              <a:t>released</a:t>
            </a:r>
            <a:r>
              <a:rPr sz="1800" spc="-55" dirty="0">
                <a:solidFill>
                  <a:srgbClr val="FFFFFF"/>
                </a:solidFill>
                <a:latin typeface="Calibri"/>
                <a:cs typeface="Calibri"/>
              </a:rPr>
              <a:t> </a:t>
            </a:r>
            <a:r>
              <a:rPr sz="1800" dirty="0">
                <a:solidFill>
                  <a:srgbClr val="FFFFFF"/>
                </a:solidFill>
                <a:latin typeface="Calibri"/>
                <a:cs typeface="Calibri"/>
              </a:rPr>
              <a:t>the</a:t>
            </a:r>
            <a:r>
              <a:rPr sz="1800" spc="-45" dirty="0">
                <a:solidFill>
                  <a:srgbClr val="FFFFFF"/>
                </a:solidFill>
                <a:latin typeface="Calibri"/>
                <a:cs typeface="Calibri"/>
              </a:rPr>
              <a:t> </a:t>
            </a:r>
            <a:r>
              <a:rPr sz="1800" spc="-10" dirty="0">
                <a:solidFill>
                  <a:srgbClr val="FFFFFF"/>
                </a:solidFill>
                <a:latin typeface="Calibri"/>
                <a:cs typeface="Calibri"/>
              </a:rPr>
              <a:t>following</a:t>
            </a:r>
            <a:r>
              <a:rPr sz="1800" spc="-35" dirty="0">
                <a:solidFill>
                  <a:srgbClr val="FFFFFF"/>
                </a:solidFill>
                <a:latin typeface="Calibri"/>
                <a:cs typeface="Calibri"/>
              </a:rPr>
              <a:t> </a:t>
            </a:r>
            <a:r>
              <a:rPr sz="1800" dirty="0">
                <a:solidFill>
                  <a:srgbClr val="FFFFFF"/>
                </a:solidFill>
                <a:latin typeface="Calibri"/>
                <a:cs typeface="Calibri"/>
              </a:rPr>
              <a:t>document</a:t>
            </a:r>
            <a:r>
              <a:rPr sz="1800" spc="-55" dirty="0">
                <a:solidFill>
                  <a:srgbClr val="FFFFFF"/>
                </a:solidFill>
                <a:latin typeface="Calibri"/>
                <a:cs typeface="Calibri"/>
              </a:rPr>
              <a:t> </a:t>
            </a:r>
            <a:r>
              <a:rPr sz="1800" spc="-10" dirty="0">
                <a:solidFill>
                  <a:srgbClr val="FFFFFF"/>
                </a:solidFill>
                <a:latin typeface="Calibri"/>
                <a:cs typeface="Calibri"/>
              </a:rPr>
              <a:t>which </a:t>
            </a:r>
            <a:r>
              <a:rPr sz="1800" dirty="0">
                <a:solidFill>
                  <a:srgbClr val="FFFFFF"/>
                </a:solidFill>
                <a:latin typeface="Calibri"/>
                <a:cs typeface="Calibri"/>
              </a:rPr>
              <a:t>outlines</a:t>
            </a:r>
            <a:r>
              <a:rPr sz="1800" spc="-45" dirty="0">
                <a:solidFill>
                  <a:srgbClr val="FFFFFF"/>
                </a:solidFill>
                <a:latin typeface="Calibri"/>
                <a:cs typeface="Calibri"/>
              </a:rPr>
              <a:t> </a:t>
            </a:r>
            <a:r>
              <a:rPr sz="1800" dirty="0">
                <a:solidFill>
                  <a:srgbClr val="FFFFFF"/>
                </a:solidFill>
                <a:latin typeface="Calibri"/>
                <a:cs typeface="Calibri"/>
              </a:rPr>
              <a:t>what</a:t>
            </a:r>
            <a:r>
              <a:rPr sz="1800" spc="-55" dirty="0">
                <a:solidFill>
                  <a:srgbClr val="FFFFFF"/>
                </a:solidFill>
                <a:latin typeface="Calibri"/>
                <a:cs typeface="Calibri"/>
              </a:rPr>
              <a:t> </a:t>
            </a:r>
            <a:r>
              <a:rPr sz="1800" dirty="0">
                <a:solidFill>
                  <a:srgbClr val="FFFFFF"/>
                </a:solidFill>
                <a:latin typeface="Calibri"/>
                <a:cs typeface="Calibri"/>
              </a:rPr>
              <a:t>schools</a:t>
            </a:r>
            <a:r>
              <a:rPr sz="1800" spc="-45" dirty="0">
                <a:solidFill>
                  <a:srgbClr val="FFFFFF"/>
                </a:solidFill>
                <a:latin typeface="Calibri"/>
                <a:cs typeface="Calibri"/>
              </a:rPr>
              <a:t> </a:t>
            </a:r>
            <a:r>
              <a:rPr sz="1800" dirty="0">
                <a:solidFill>
                  <a:srgbClr val="FFFFFF"/>
                </a:solidFill>
                <a:latin typeface="Calibri"/>
                <a:cs typeface="Calibri"/>
              </a:rPr>
              <a:t>are</a:t>
            </a:r>
            <a:r>
              <a:rPr sz="1800" spc="-50" dirty="0">
                <a:solidFill>
                  <a:srgbClr val="FFFFFF"/>
                </a:solidFill>
                <a:latin typeface="Calibri"/>
                <a:cs typeface="Calibri"/>
              </a:rPr>
              <a:t> </a:t>
            </a:r>
            <a:r>
              <a:rPr sz="1800" dirty="0">
                <a:solidFill>
                  <a:srgbClr val="FFFFFF"/>
                </a:solidFill>
                <a:latin typeface="Calibri"/>
                <a:cs typeface="Calibri"/>
              </a:rPr>
              <a:t>advised</a:t>
            </a:r>
            <a:r>
              <a:rPr sz="1800" spc="-60" dirty="0">
                <a:solidFill>
                  <a:srgbClr val="FFFFFF"/>
                </a:solidFill>
                <a:latin typeface="Calibri"/>
                <a:cs typeface="Calibri"/>
              </a:rPr>
              <a:t> </a:t>
            </a:r>
            <a:r>
              <a:rPr sz="1800" dirty="0">
                <a:solidFill>
                  <a:srgbClr val="FFFFFF"/>
                </a:solidFill>
                <a:latin typeface="Calibri"/>
                <a:cs typeface="Calibri"/>
              </a:rPr>
              <a:t>should</a:t>
            </a:r>
            <a:r>
              <a:rPr sz="1800" spc="-50" dirty="0">
                <a:solidFill>
                  <a:srgbClr val="FFFFFF"/>
                </a:solidFill>
                <a:latin typeface="Calibri"/>
                <a:cs typeface="Calibri"/>
              </a:rPr>
              <a:t> </a:t>
            </a:r>
            <a:r>
              <a:rPr sz="1800" dirty="0">
                <a:solidFill>
                  <a:srgbClr val="FFFFFF"/>
                </a:solidFill>
                <a:latin typeface="Calibri"/>
                <a:cs typeface="Calibri"/>
              </a:rPr>
              <a:t>be</a:t>
            </a:r>
            <a:r>
              <a:rPr sz="1800" spc="-55" dirty="0">
                <a:solidFill>
                  <a:srgbClr val="FFFFFF"/>
                </a:solidFill>
                <a:latin typeface="Calibri"/>
                <a:cs typeface="Calibri"/>
              </a:rPr>
              <a:t> </a:t>
            </a:r>
            <a:r>
              <a:rPr sz="1800" dirty="0">
                <a:solidFill>
                  <a:srgbClr val="FFFFFF"/>
                </a:solidFill>
                <a:latin typeface="Calibri"/>
                <a:cs typeface="Calibri"/>
              </a:rPr>
              <a:t>their</a:t>
            </a:r>
            <a:r>
              <a:rPr sz="1800" spc="-55" dirty="0">
                <a:solidFill>
                  <a:srgbClr val="FFFFFF"/>
                </a:solidFill>
                <a:latin typeface="Calibri"/>
                <a:cs typeface="Calibri"/>
              </a:rPr>
              <a:t> </a:t>
            </a:r>
            <a:r>
              <a:rPr sz="1800" dirty="0">
                <a:solidFill>
                  <a:srgbClr val="FFFFFF"/>
                </a:solidFill>
                <a:latin typeface="Calibri"/>
                <a:cs typeface="Calibri"/>
              </a:rPr>
              <a:t>Ordinarily</a:t>
            </a:r>
            <a:r>
              <a:rPr sz="1800" spc="-35" dirty="0">
                <a:solidFill>
                  <a:srgbClr val="FFFFFF"/>
                </a:solidFill>
                <a:latin typeface="Calibri"/>
                <a:cs typeface="Calibri"/>
              </a:rPr>
              <a:t> </a:t>
            </a:r>
            <a:r>
              <a:rPr sz="1800" dirty="0">
                <a:solidFill>
                  <a:srgbClr val="FFFFFF"/>
                </a:solidFill>
                <a:latin typeface="Calibri"/>
                <a:cs typeface="Calibri"/>
              </a:rPr>
              <a:t>Available</a:t>
            </a:r>
            <a:r>
              <a:rPr sz="1800" spc="-45" dirty="0">
                <a:solidFill>
                  <a:srgbClr val="FFFFFF"/>
                </a:solidFill>
                <a:latin typeface="Calibri"/>
                <a:cs typeface="Calibri"/>
              </a:rPr>
              <a:t> </a:t>
            </a:r>
            <a:r>
              <a:rPr sz="1800" dirty="0">
                <a:solidFill>
                  <a:srgbClr val="FFFFFF"/>
                </a:solidFill>
                <a:latin typeface="Calibri"/>
                <a:cs typeface="Calibri"/>
              </a:rPr>
              <a:t>Offer</a:t>
            </a:r>
            <a:r>
              <a:rPr sz="1800" spc="-70" dirty="0">
                <a:solidFill>
                  <a:srgbClr val="FFFFFF"/>
                </a:solidFill>
                <a:latin typeface="Calibri"/>
                <a:cs typeface="Calibri"/>
              </a:rPr>
              <a:t> </a:t>
            </a:r>
            <a:r>
              <a:rPr sz="1800" spc="-25" dirty="0">
                <a:solidFill>
                  <a:srgbClr val="FFFFFF"/>
                </a:solidFill>
                <a:latin typeface="Calibri"/>
                <a:cs typeface="Calibri"/>
              </a:rPr>
              <a:t>and </a:t>
            </a:r>
            <a:r>
              <a:rPr sz="1800" dirty="0">
                <a:solidFill>
                  <a:srgbClr val="FFFFFF"/>
                </a:solidFill>
                <a:latin typeface="Calibri"/>
                <a:cs typeface="Calibri"/>
              </a:rPr>
              <a:t>Practice</a:t>
            </a:r>
            <a:r>
              <a:rPr sz="1800" spc="-30" dirty="0">
                <a:solidFill>
                  <a:srgbClr val="FFFFFF"/>
                </a:solidFill>
                <a:latin typeface="Calibri"/>
                <a:cs typeface="Calibri"/>
              </a:rPr>
              <a:t> </a:t>
            </a:r>
            <a:r>
              <a:rPr sz="1800" dirty="0">
                <a:solidFill>
                  <a:srgbClr val="FFFFFF"/>
                </a:solidFill>
                <a:latin typeface="Calibri"/>
                <a:cs typeface="Calibri"/>
              </a:rPr>
              <a:t>for</a:t>
            </a:r>
            <a:r>
              <a:rPr sz="1800" spc="-45" dirty="0">
                <a:solidFill>
                  <a:srgbClr val="FFFFFF"/>
                </a:solidFill>
                <a:latin typeface="Calibri"/>
                <a:cs typeface="Calibri"/>
              </a:rPr>
              <a:t> </a:t>
            </a:r>
            <a:r>
              <a:rPr sz="1800" dirty="0">
                <a:solidFill>
                  <a:srgbClr val="FFFFFF"/>
                </a:solidFill>
                <a:latin typeface="Calibri"/>
                <a:cs typeface="Calibri"/>
              </a:rPr>
              <a:t>all</a:t>
            </a:r>
            <a:r>
              <a:rPr sz="1800" spc="-45" dirty="0">
                <a:solidFill>
                  <a:srgbClr val="FFFFFF"/>
                </a:solidFill>
                <a:latin typeface="Calibri"/>
                <a:cs typeface="Calibri"/>
              </a:rPr>
              <a:t> </a:t>
            </a:r>
            <a:r>
              <a:rPr sz="1800" dirty="0">
                <a:solidFill>
                  <a:srgbClr val="FFFFFF"/>
                </a:solidFill>
                <a:latin typeface="Calibri"/>
                <a:cs typeface="Calibri"/>
              </a:rPr>
              <a:t>children</a:t>
            </a:r>
            <a:r>
              <a:rPr sz="1800" spc="-25" dirty="0">
                <a:solidFill>
                  <a:srgbClr val="FFFFFF"/>
                </a:solidFill>
                <a:latin typeface="Calibri"/>
                <a:cs typeface="Calibri"/>
              </a:rPr>
              <a:t> </a:t>
            </a:r>
            <a:r>
              <a:rPr sz="1800" dirty="0">
                <a:solidFill>
                  <a:srgbClr val="FFFFFF"/>
                </a:solidFill>
                <a:latin typeface="Calibri"/>
                <a:cs typeface="Calibri"/>
              </a:rPr>
              <a:t>in</a:t>
            </a:r>
            <a:r>
              <a:rPr sz="1800" spc="-40" dirty="0">
                <a:solidFill>
                  <a:srgbClr val="FFFFFF"/>
                </a:solidFill>
                <a:latin typeface="Calibri"/>
                <a:cs typeface="Calibri"/>
              </a:rPr>
              <a:t> </a:t>
            </a:r>
            <a:r>
              <a:rPr sz="1800" dirty="0">
                <a:solidFill>
                  <a:srgbClr val="FFFFFF"/>
                </a:solidFill>
                <a:latin typeface="Calibri"/>
                <a:cs typeface="Calibri"/>
              </a:rPr>
              <a:t>schools.</a:t>
            </a:r>
            <a:r>
              <a:rPr sz="1800" spc="-45" dirty="0">
                <a:solidFill>
                  <a:srgbClr val="FFFFFF"/>
                </a:solidFill>
                <a:latin typeface="Calibri"/>
                <a:cs typeface="Calibri"/>
              </a:rPr>
              <a:t> </a:t>
            </a:r>
            <a:r>
              <a:rPr sz="1800" dirty="0">
                <a:solidFill>
                  <a:srgbClr val="FFFFFF"/>
                </a:solidFill>
                <a:latin typeface="Calibri"/>
                <a:cs typeface="Calibri"/>
              </a:rPr>
              <a:t>Note</a:t>
            </a:r>
            <a:r>
              <a:rPr sz="1800" spc="-35" dirty="0">
                <a:solidFill>
                  <a:srgbClr val="FFFFFF"/>
                </a:solidFill>
                <a:latin typeface="Calibri"/>
                <a:cs typeface="Calibri"/>
              </a:rPr>
              <a:t> </a:t>
            </a:r>
            <a:r>
              <a:rPr sz="1800" dirty="0">
                <a:solidFill>
                  <a:srgbClr val="FFFFFF"/>
                </a:solidFill>
                <a:latin typeface="Calibri"/>
                <a:cs typeface="Calibri"/>
              </a:rPr>
              <a:t>this</a:t>
            </a:r>
            <a:r>
              <a:rPr sz="1800" spc="-50" dirty="0">
                <a:solidFill>
                  <a:srgbClr val="FFFFFF"/>
                </a:solidFill>
                <a:latin typeface="Calibri"/>
                <a:cs typeface="Calibri"/>
              </a:rPr>
              <a:t> </a:t>
            </a:r>
            <a:r>
              <a:rPr sz="1800" dirty="0">
                <a:solidFill>
                  <a:srgbClr val="FFFFFF"/>
                </a:solidFill>
                <a:latin typeface="Calibri"/>
                <a:cs typeface="Calibri"/>
              </a:rPr>
              <a:t>is</a:t>
            </a:r>
            <a:r>
              <a:rPr sz="1800" spc="-45" dirty="0">
                <a:solidFill>
                  <a:srgbClr val="FFFFFF"/>
                </a:solidFill>
                <a:latin typeface="Calibri"/>
                <a:cs typeface="Calibri"/>
              </a:rPr>
              <a:t> </a:t>
            </a:r>
            <a:r>
              <a:rPr sz="1800" dirty="0">
                <a:solidFill>
                  <a:srgbClr val="FFFFFF"/>
                </a:solidFill>
                <a:latin typeface="Calibri"/>
                <a:cs typeface="Calibri"/>
              </a:rPr>
              <a:t>not</a:t>
            </a:r>
            <a:r>
              <a:rPr sz="1800" spc="-40" dirty="0">
                <a:solidFill>
                  <a:srgbClr val="FFFFFF"/>
                </a:solidFill>
                <a:latin typeface="Calibri"/>
                <a:cs typeface="Calibri"/>
              </a:rPr>
              <a:t> </a:t>
            </a:r>
            <a:r>
              <a:rPr sz="1800" dirty="0">
                <a:solidFill>
                  <a:srgbClr val="FFFFFF"/>
                </a:solidFill>
                <a:latin typeface="Calibri"/>
                <a:cs typeface="Calibri"/>
              </a:rPr>
              <a:t>statutory</a:t>
            </a:r>
            <a:r>
              <a:rPr sz="1800" spc="-60" dirty="0">
                <a:solidFill>
                  <a:srgbClr val="FFFFFF"/>
                </a:solidFill>
                <a:latin typeface="Calibri"/>
                <a:cs typeface="Calibri"/>
              </a:rPr>
              <a:t> </a:t>
            </a:r>
            <a:r>
              <a:rPr sz="1800" dirty="0">
                <a:solidFill>
                  <a:srgbClr val="FFFFFF"/>
                </a:solidFill>
                <a:latin typeface="Calibri"/>
                <a:cs typeface="Calibri"/>
              </a:rPr>
              <a:t>but</a:t>
            </a:r>
            <a:r>
              <a:rPr sz="1800" spc="-45" dirty="0">
                <a:solidFill>
                  <a:srgbClr val="FFFFFF"/>
                </a:solidFill>
                <a:latin typeface="Calibri"/>
                <a:cs typeface="Calibri"/>
              </a:rPr>
              <a:t> </a:t>
            </a:r>
            <a:r>
              <a:rPr sz="1800" dirty="0">
                <a:solidFill>
                  <a:srgbClr val="FFFFFF"/>
                </a:solidFill>
                <a:latin typeface="Calibri"/>
                <a:cs typeface="Calibri"/>
              </a:rPr>
              <a:t>good</a:t>
            </a:r>
            <a:r>
              <a:rPr sz="1800" spc="-35" dirty="0">
                <a:solidFill>
                  <a:srgbClr val="FFFFFF"/>
                </a:solidFill>
                <a:latin typeface="Calibri"/>
                <a:cs typeface="Calibri"/>
              </a:rPr>
              <a:t> </a:t>
            </a:r>
            <a:r>
              <a:rPr sz="1800" dirty="0">
                <a:solidFill>
                  <a:srgbClr val="FFFFFF"/>
                </a:solidFill>
                <a:latin typeface="Calibri"/>
                <a:cs typeface="Calibri"/>
              </a:rPr>
              <a:t>practice</a:t>
            </a:r>
            <a:r>
              <a:rPr sz="1800" spc="-35" dirty="0">
                <a:solidFill>
                  <a:srgbClr val="FFFFFF"/>
                </a:solidFill>
                <a:latin typeface="Calibri"/>
                <a:cs typeface="Calibri"/>
              </a:rPr>
              <a:t> </a:t>
            </a:r>
            <a:r>
              <a:rPr sz="1800" spc="-25" dirty="0">
                <a:solidFill>
                  <a:srgbClr val="FFFFFF"/>
                </a:solidFill>
                <a:latin typeface="Calibri"/>
                <a:cs typeface="Calibri"/>
              </a:rPr>
              <a:t>for</a:t>
            </a:r>
            <a:r>
              <a:rPr sz="1800" spc="500" dirty="0">
                <a:solidFill>
                  <a:srgbClr val="FFFFFF"/>
                </a:solidFill>
                <a:latin typeface="Calibri"/>
                <a:cs typeface="Calibri"/>
              </a:rPr>
              <a:t> </a:t>
            </a:r>
            <a:r>
              <a:rPr sz="1800" dirty="0">
                <a:solidFill>
                  <a:srgbClr val="FFFFFF"/>
                </a:solidFill>
                <a:latin typeface="Calibri"/>
                <a:cs typeface="Calibri"/>
              </a:rPr>
              <a:t>all </a:t>
            </a:r>
            <a:r>
              <a:rPr sz="1800" spc="-10" dirty="0">
                <a:solidFill>
                  <a:srgbClr val="FFFFFF"/>
                </a:solidFill>
                <a:latin typeface="Calibri"/>
                <a:cs typeface="Calibri"/>
              </a:rPr>
              <a:t>pupils.</a:t>
            </a:r>
            <a:endParaRPr sz="1800">
              <a:latin typeface="Calibri"/>
              <a:cs typeface="Calibri"/>
            </a:endParaRPr>
          </a:p>
        </p:txBody>
      </p:sp>
      <p:sp>
        <p:nvSpPr>
          <p:cNvPr id="10" name="object 10"/>
          <p:cNvSpPr txBox="1"/>
          <p:nvPr/>
        </p:nvSpPr>
        <p:spPr>
          <a:xfrm>
            <a:off x="1236980" y="4760163"/>
            <a:ext cx="7716520" cy="1397635"/>
          </a:xfrm>
          <a:prstGeom prst="rect">
            <a:avLst/>
          </a:prstGeom>
        </p:spPr>
        <p:txBody>
          <a:bodyPr vert="horz" wrap="square" lIns="0" tIns="12700" rIns="0" bIns="0" rtlCol="0">
            <a:spAutoFit/>
          </a:bodyPr>
          <a:lstStyle/>
          <a:p>
            <a:pPr marL="12700" marR="5080">
              <a:lnSpc>
                <a:spcPct val="100000"/>
              </a:lnSpc>
              <a:spcBef>
                <a:spcPts val="100"/>
              </a:spcBef>
            </a:pPr>
            <a:r>
              <a:rPr sz="1800" dirty="0">
                <a:solidFill>
                  <a:srgbClr val="FFFFFF"/>
                </a:solidFill>
                <a:latin typeface="Calibri"/>
                <a:cs typeface="Calibri"/>
              </a:rPr>
              <a:t>St</a:t>
            </a:r>
            <a:r>
              <a:rPr sz="1800" spc="-30" dirty="0">
                <a:solidFill>
                  <a:srgbClr val="FFFFFF"/>
                </a:solidFill>
                <a:latin typeface="Calibri"/>
                <a:cs typeface="Calibri"/>
              </a:rPr>
              <a:t> </a:t>
            </a:r>
            <a:r>
              <a:rPr lang="en-GB" spc="-30" dirty="0">
                <a:solidFill>
                  <a:srgbClr val="FFFFFF"/>
                </a:solidFill>
                <a:latin typeface="Calibri"/>
                <a:cs typeface="Calibri"/>
              </a:rPr>
              <a:t>Paul’s</a:t>
            </a:r>
            <a:r>
              <a:rPr sz="1800" spc="-20" dirty="0">
                <a:solidFill>
                  <a:srgbClr val="FFFFFF"/>
                </a:solidFill>
                <a:latin typeface="Calibri"/>
                <a:cs typeface="Calibri"/>
              </a:rPr>
              <a:t> </a:t>
            </a:r>
            <a:r>
              <a:rPr sz="1800" dirty="0">
                <a:solidFill>
                  <a:srgbClr val="FFFFFF"/>
                </a:solidFill>
                <a:latin typeface="Calibri"/>
                <a:cs typeface="Calibri"/>
              </a:rPr>
              <a:t>have</a:t>
            </a:r>
            <a:r>
              <a:rPr sz="1800" spc="-40" dirty="0">
                <a:solidFill>
                  <a:srgbClr val="FFFFFF"/>
                </a:solidFill>
                <a:latin typeface="Calibri"/>
                <a:cs typeface="Calibri"/>
              </a:rPr>
              <a:t> </a:t>
            </a:r>
            <a:r>
              <a:rPr sz="1800" spc="-10" dirty="0">
                <a:solidFill>
                  <a:srgbClr val="FFFFFF"/>
                </a:solidFill>
                <a:latin typeface="Calibri"/>
                <a:cs typeface="Calibri"/>
              </a:rPr>
              <a:t>taken</a:t>
            </a:r>
            <a:r>
              <a:rPr sz="1800" spc="-35" dirty="0">
                <a:solidFill>
                  <a:srgbClr val="FFFFFF"/>
                </a:solidFill>
                <a:latin typeface="Calibri"/>
                <a:cs typeface="Calibri"/>
              </a:rPr>
              <a:t> </a:t>
            </a:r>
            <a:r>
              <a:rPr sz="1800" dirty="0">
                <a:solidFill>
                  <a:srgbClr val="FFFFFF"/>
                </a:solidFill>
                <a:latin typeface="Calibri"/>
                <a:cs typeface="Calibri"/>
              </a:rPr>
              <a:t>this</a:t>
            </a:r>
            <a:r>
              <a:rPr sz="1800" spc="-20" dirty="0">
                <a:solidFill>
                  <a:srgbClr val="FFFFFF"/>
                </a:solidFill>
                <a:latin typeface="Calibri"/>
                <a:cs typeface="Calibri"/>
              </a:rPr>
              <a:t> </a:t>
            </a:r>
            <a:r>
              <a:rPr sz="1800" dirty="0">
                <a:solidFill>
                  <a:srgbClr val="FFFFFF"/>
                </a:solidFill>
                <a:latin typeface="Calibri"/>
                <a:cs typeface="Calibri"/>
              </a:rPr>
              <a:t>document</a:t>
            </a:r>
            <a:r>
              <a:rPr sz="1800" spc="-25" dirty="0">
                <a:solidFill>
                  <a:srgbClr val="FFFFFF"/>
                </a:solidFill>
                <a:latin typeface="Calibri"/>
                <a:cs typeface="Calibri"/>
              </a:rPr>
              <a:t> </a:t>
            </a:r>
            <a:r>
              <a:rPr sz="1800" dirty="0">
                <a:solidFill>
                  <a:srgbClr val="FFFFFF"/>
                </a:solidFill>
                <a:latin typeface="Calibri"/>
                <a:cs typeface="Calibri"/>
              </a:rPr>
              <a:t>as</a:t>
            </a:r>
            <a:r>
              <a:rPr sz="1800" spc="-40" dirty="0">
                <a:solidFill>
                  <a:srgbClr val="FFFFFF"/>
                </a:solidFill>
                <a:latin typeface="Calibri"/>
                <a:cs typeface="Calibri"/>
              </a:rPr>
              <a:t> </a:t>
            </a:r>
            <a:r>
              <a:rPr sz="1800" dirty="0">
                <a:solidFill>
                  <a:srgbClr val="FFFFFF"/>
                </a:solidFill>
                <a:latin typeface="Calibri"/>
                <a:cs typeface="Calibri"/>
              </a:rPr>
              <a:t>a</a:t>
            </a:r>
            <a:r>
              <a:rPr sz="1800" spc="-30" dirty="0">
                <a:solidFill>
                  <a:srgbClr val="FFFFFF"/>
                </a:solidFill>
                <a:latin typeface="Calibri"/>
                <a:cs typeface="Calibri"/>
              </a:rPr>
              <a:t> </a:t>
            </a:r>
            <a:r>
              <a:rPr sz="1800" dirty="0">
                <a:solidFill>
                  <a:srgbClr val="FFFFFF"/>
                </a:solidFill>
                <a:latin typeface="Calibri"/>
                <a:cs typeface="Calibri"/>
              </a:rPr>
              <a:t>basis</a:t>
            </a:r>
            <a:r>
              <a:rPr sz="1800" spc="-30" dirty="0">
                <a:solidFill>
                  <a:srgbClr val="FFFFFF"/>
                </a:solidFill>
                <a:latin typeface="Calibri"/>
                <a:cs typeface="Calibri"/>
              </a:rPr>
              <a:t> </a:t>
            </a:r>
            <a:r>
              <a:rPr sz="1800" dirty="0">
                <a:solidFill>
                  <a:srgbClr val="FFFFFF"/>
                </a:solidFill>
                <a:latin typeface="Calibri"/>
                <a:cs typeface="Calibri"/>
              </a:rPr>
              <a:t>and</a:t>
            </a:r>
            <a:r>
              <a:rPr sz="1800" spc="-30" dirty="0">
                <a:solidFill>
                  <a:srgbClr val="FFFFFF"/>
                </a:solidFill>
                <a:latin typeface="Calibri"/>
                <a:cs typeface="Calibri"/>
              </a:rPr>
              <a:t> </a:t>
            </a:r>
            <a:r>
              <a:rPr sz="1800" spc="-10" dirty="0">
                <a:solidFill>
                  <a:srgbClr val="FFFFFF"/>
                </a:solidFill>
                <a:latin typeface="Calibri"/>
                <a:cs typeface="Calibri"/>
              </a:rPr>
              <a:t>developed</a:t>
            </a:r>
            <a:r>
              <a:rPr sz="1800" spc="-20" dirty="0">
                <a:solidFill>
                  <a:srgbClr val="FFFFFF"/>
                </a:solidFill>
                <a:latin typeface="Calibri"/>
                <a:cs typeface="Calibri"/>
              </a:rPr>
              <a:t> </a:t>
            </a:r>
            <a:r>
              <a:rPr sz="1800" spc="-10" dirty="0">
                <a:solidFill>
                  <a:srgbClr val="FFFFFF"/>
                </a:solidFill>
                <a:latin typeface="Calibri"/>
                <a:cs typeface="Calibri"/>
              </a:rPr>
              <a:t>their </a:t>
            </a:r>
            <a:r>
              <a:rPr sz="1800" dirty="0">
                <a:solidFill>
                  <a:srgbClr val="FFFFFF"/>
                </a:solidFill>
                <a:latin typeface="Calibri"/>
                <a:cs typeface="Calibri"/>
              </a:rPr>
              <a:t>own</a:t>
            </a:r>
            <a:r>
              <a:rPr sz="1800" spc="-50" dirty="0">
                <a:solidFill>
                  <a:srgbClr val="FFFFFF"/>
                </a:solidFill>
                <a:latin typeface="Calibri"/>
                <a:cs typeface="Calibri"/>
              </a:rPr>
              <a:t> </a:t>
            </a:r>
            <a:r>
              <a:rPr sz="1800" dirty="0">
                <a:solidFill>
                  <a:srgbClr val="FFFFFF"/>
                </a:solidFill>
                <a:latin typeface="Calibri"/>
                <a:cs typeface="Calibri"/>
              </a:rPr>
              <a:t>Ordinarily</a:t>
            </a:r>
            <a:r>
              <a:rPr sz="1800" spc="-40" dirty="0">
                <a:solidFill>
                  <a:srgbClr val="FFFFFF"/>
                </a:solidFill>
                <a:latin typeface="Calibri"/>
                <a:cs typeface="Calibri"/>
              </a:rPr>
              <a:t> </a:t>
            </a:r>
            <a:r>
              <a:rPr sz="1800" dirty="0">
                <a:solidFill>
                  <a:srgbClr val="FFFFFF"/>
                </a:solidFill>
                <a:latin typeface="Calibri"/>
                <a:cs typeface="Calibri"/>
              </a:rPr>
              <a:t>Available</a:t>
            </a:r>
            <a:r>
              <a:rPr sz="1800" spc="-40" dirty="0">
                <a:solidFill>
                  <a:srgbClr val="FFFFFF"/>
                </a:solidFill>
                <a:latin typeface="Calibri"/>
                <a:cs typeface="Calibri"/>
              </a:rPr>
              <a:t> </a:t>
            </a:r>
            <a:r>
              <a:rPr sz="1800" dirty="0">
                <a:solidFill>
                  <a:srgbClr val="FFFFFF"/>
                </a:solidFill>
                <a:latin typeface="Calibri"/>
                <a:cs typeface="Calibri"/>
              </a:rPr>
              <a:t>Provision</a:t>
            </a:r>
            <a:r>
              <a:rPr sz="1800" spc="-60" dirty="0">
                <a:solidFill>
                  <a:srgbClr val="FFFFFF"/>
                </a:solidFill>
                <a:latin typeface="Calibri"/>
                <a:cs typeface="Calibri"/>
              </a:rPr>
              <a:t> </a:t>
            </a:r>
            <a:r>
              <a:rPr sz="1800" spc="-45" dirty="0">
                <a:solidFill>
                  <a:srgbClr val="FFFFFF"/>
                </a:solidFill>
                <a:latin typeface="Calibri"/>
                <a:cs typeface="Calibri"/>
              </a:rPr>
              <a:t>offer.</a:t>
            </a:r>
            <a:r>
              <a:rPr sz="1800" spc="-60" dirty="0">
                <a:solidFill>
                  <a:srgbClr val="FFFFFF"/>
                </a:solidFill>
                <a:latin typeface="Calibri"/>
                <a:cs typeface="Calibri"/>
              </a:rPr>
              <a:t> </a:t>
            </a:r>
            <a:r>
              <a:rPr sz="1800" dirty="0">
                <a:solidFill>
                  <a:srgbClr val="FFFFFF"/>
                </a:solidFill>
                <a:latin typeface="Calibri"/>
                <a:cs typeface="Calibri"/>
              </a:rPr>
              <a:t>Please</a:t>
            </a:r>
            <a:r>
              <a:rPr sz="1800" spc="-55" dirty="0">
                <a:solidFill>
                  <a:srgbClr val="FFFFFF"/>
                </a:solidFill>
                <a:latin typeface="Calibri"/>
                <a:cs typeface="Calibri"/>
              </a:rPr>
              <a:t> </a:t>
            </a:r>
            <a:r>
              <a:rPr sz="1800" dirty="0">
                <a:solidFill>
                  <a:srgbClr val="FFFFFF"/>
                </a:solidFill>
                <a:latin typeface="Calibri"/>
                <a:cs typeface="Calibri"/>
              </a:rPr>
              <a:t>see</a:t>
            </a:r>
            <a:r>
              <a:rPr sz="1800" spc="-50" dirty="0">
                <a:solidFill>
                  <a:srgbClr val="FFFFFF"/>
                </a:solidFill>
                <a:latin typeface="Calibri"/>
                <a:cs typeface="Calibri"/>
              </a:rPr>
              <a:t> </a:t>
            </a:r>
            <a:r>
              <a:rPr sz="1800" dirty="0">
                <a:solidFill>
                  <a:srgbClr val="FFFFFF"/>
                </a:solidFill>
                <a:latin typeface="Calibri"/>
                <a:cs typeface="Calibri"/>
              </a:rPr>
              <a:t>our</a:t>
            </a:r>
            <a:r>
              <a:rPr sz="1800" spc="-55" dirty="0">
                <a:solidFill>
                  <a:srgbClr val="FFFFFF"/>
                </a:solidFill>
                <a:latin typeface="Calibri"/>
                <a:cs typeface="Calibri"/>
              </a:rPr>
              <a:t> </a:t>
            </a:r>
            <a:r>
              <a:rPr sz="1800" dirty="0">
                <a:solidFill>
                  <a:srgbClr val="FFFFFF"/>
                </a:solidFill>
                <a:latin typeface="Calibri"/>
                <a:cs typeface="Calibri"/>
              </a:rPr>
              <a:t>school</a:t>
            </a:r>
            <a:r>
              <a:rPr sz="1800" spc="-50" dirty="0">
                <a:solidFill>
                  <a:srgbClr val="FFFFFF"/>
                </a:solidFill>
                <a:latin typeface="Calibri"/>
                <a:cs typeface="Calibri"/>
              </a:rPr>
              <a:t> </a:t>
            </a:r>
            <a:r>
              <a:rPr sz="1800" dirty="0">
                <a:solidFill>
                  <a:srgbClr val="FFFFFF"/>
                </a:solidFill>
                <a:latin typeface="Calibri"/>
                <a:cs typeface="Calibri"/>
              </a:rPr>
              <a:t>website</a:t>
            </a:r>
            <a:r>
              <a:rPr sz="1800" spc="-40" dirty="0">
                <a:solidFill>
                  <a:srgbClr val="FFFFFF"/>
                </a:solidFill>
                <a:latin typeface="Calibri"/>
                <a:cs typeface="Calibri"/>
              </a:rPr>
              <a:t> </a:t>
            </a:r>
            <a:r>
              <a:rPr sz="1800" dirty="0">
                <a:solidFill>
                  <a:srgbClr val="FFFFFF"/>
                </a:solidFill>
                <a:latin typeface="Calibri"/>
                <a:cs typeface="Calibri"/>
              </a:rPr>
              <a:t>under</a:t>
            </a:r>
            <a:r>
              <a:rPr sz="1800" spc="-55" dirty="0">
                <a:solidFill>
                  <a:srgbClr val="FFFFFF"/>
                </a:solidFill>
                <a:latin typeface="Calibri"/>
                <a:cs typeface="Calibri"/>
              </a:rPr>
              <a:t> </a:t>
            </a:r>
            <a:r>
              <a:rPr sz="1800" spc="-20" dirty="0">
                <a:solidFill>
                  <a:srgbClr val="FFFFFF"/>
                </a:solidFill>
                <a:latin typeface="Calibri"/>
                <a:cs typeface="Calibri"/>
              </a:rPr>
              <a:t>SEND </a:t>
            </a:r>
            <a:r>
              <a:rPr sz="1800" dirty="0">
                <a:solidFill>
                  <a:srgbClr val="FFFFFF"/>
                </a:solidFill>
                <a:latin typeface="Calibri"/>
                <a:cs typeface="Calibri"/>
              </a:rPr>
              <a:t>for</a:t>
            </a:r>
            <a:r>
              <a:rPr sz="1800" spc="-45" dirty="0">
                <a:solidFill>
                  <a:srgbClr val="FFFFFF"/>
                </a:solidFill>
                <a:latin typeface="Calibri"/>
                <a:cs typeface="Calibri"/>
              </a:rPr>
              <a:t> </a:t>
            </a:r>
            <a:r>
              <a:rPr sz="1800" dirty="0">
                <a:solidFill>
                  <a:srgbClr val="FFFFFF"/>
                </a:solidFill>
                <a:latin typeface="Calibri"/>
                <a:cs typeface="Calibri"/>
              </a:rPr>
              <a:t>this.</a:t>
            </a:r>
            <a:r>
              <a:rPr sz="1800" spc="-50" dirty="0">
                <a:solidFill>
                  <a:srgbClr val="FFFFFF"/>
                </a:solidFill>
                <a:latin typeface="Calibri"/>
                <a:cs typeface="Calibri"/>
              </a:rPr>
              <a:t> </a:t>
            </a:r>
            <a:r>
              <a:rPr sz="1800" dirty="0">
                <a:solidFill>
                  <a:srgbClr val="FFFFFF"/>
                </a:solidFill>
                <a:latin typeface="Calibri"/>
                <a:cs typeface="Calibri"/>
              </a:rPr>
              <a:t>This</a:t>
            </a:r>
            <a:r>
              <a:rPr sz="1800" spc="-40" dirty="0">
                <a:solidFill>
                  <a:srgbClr val="FFFFFF"/>
                </a:solidFill>
                <a:latin typeface="Calibri"/>
                <a:cs typeface="Calibri"/>
              </a:rPr>
              <a:t> </a:t>
            </a:r>
            <a:r>
              <a:rPr sz="1800" dirty="0">
                <a:solidFill>
                  <a:srgbClr val="FFFFFF"/>
                </a:solidFill>
                <a:latin typeface="Calibri"/>
                <a:cs typeface="Calibri"/>
              </a:rPr>
              <a:t>outlines</a:t>
            </a:r>
            <a:r>
              <a:rPr sz="1800" spc="-30" dirty="0">
                <a:solidFill>
                  <a:srgbClr val="FFFFFF"/>
                </a:solidFill>
                <a:latin typeface="Calibri"/>
                <a:cs typeface="Calibri"/>
              </a:rPr>
              <a:t> </a:t>
            </a:r>
            <a:r>
              <a:rPr sz="1800" dirty="0">
                <a:solidFill>
                  <a:srgbClr val="FFFFFF"/>
                </a:solidFill>
                <a:latin typeface="Calibri"/>
                <a:cs typeface="Calibri"/>
              </a:rPr>
              <a:t>what</a:t>
            </a:r>
            <a:r>
              <a:rPr sz="1800" spc="-40" dirty="0">
                <a:solidFill>
                  <a:srgbClr val="FFFFFF"/>
                </a:solidFill>
                <a:latin typeface="Calibri"/>
                <a:cs typeface="Calibri"/>
              </a:rPr>
              <a:t> </a:t>
            </a:r>
            <a:r>
              <a:rPr sz="1800" dirty="0">
                <a:solidFill>
                  <a:srgbClr val="FFFFFF"/>
                </a:solidFill>
                <a:latin typeface="Calibri"/>
                <a:cs typeface="Calibri"/>
              </a:rPr>
              <a:t>all</a:t>
            </a:r>
            <a:r>
              <a:rPr sz="1800" spc="-40" dirty="0">
                <a:solidFill>
                  <a:srgbClr val="FFFFFF"/>
                </a:solidFill>
                <a:latin typeface="Calibri"/>
                <a:cs typeface="Calibri"/>
              </a:rPr>
              <a:t> </a:t>
            </a:r>
            <a:r>
              <a:rPr sz="1800" dirty="0">
                <a:solidFill>
                  <a:srgbClr val="FFFFFF"/>
                </a:solidFill>
                <a:latin typeface="Calibri"/>
                <a:cs typeface="Calibri"/>
              </a:rPr>
              <a:t>teachers</a:t>
            </a:r>
            <a:r>
              <a:rPr sz="1800" spc="-25" dirty="0">
                <a:solidFill>
                  <a:srgbClr val="FFFFFF"/>
                </a:solidFill>
                <a:latin typeface="Calibri"/>
                <a:cs typeface="Calibri"/>
              </a:rPr>
              <a:t> </a:t>
            </a:r>
            <a:r>
              <a:rPr sz="1800" dirty="0">
                <a:solidFill>
                  <a:srgbClr val="FFFFFF"/>
                </a:solidFill>
                <a:latin typeface="Calibri"/>
                <a:cs typeface="Calibri"/>
              </a:rPr>
              <a:t>are</a:t>
            </a:r>
            <a:r>
              <a:rPr sz="1800" spc="-45" dirty="0">
                <a:solidFill>
                  <a:srgbClr val="FFFFFF"/>
                </a:solidFill>
                <a:latin typeface="Calibri"/>
                <a:cs typeface="Calibri"/>
              </a:rPr>
              <a:t> </a:t>
            </a:r>
            <a:r>
              <a:rPr sz="1800" dirty="0">
                <a:solidFill>
                  <a:srgbClr val="FFFFFF"/>
                </a:solidFill>
                <a:latin typeface="Calibri"/>
                <a:cs typeface="Calibri"/>
              </a:rPr>
              <a:t>able</a:t>
            </a:r>
            <a:r>
              <a:rPr sz="1800" spc="-35" dirty="0">
                <a:solidFill>
                  <a:srgbClr val="FFFFFF"/>
                </a:solidFill>
                <a:latin typeface="Calibri"/>
                <a:cs typeface="Calibri"/>
              </a:rPr>
              <a:t> </a:t>
            </a:r>
            <a:r>
              <a:rPr sz="1800" dirty="0">
                <a:solidFill>
                  <a:srgbClr val="FFFFFF"/>
                </a:solidFill>
                <a:latin typeface="Calibri"/>
                <a:cs typeface="Calibri"/>
              </a:rPr>
              <a:t>to</a:t>
            </a:r>
            <a:r>
              <a:rPr sz="1800" spc="-45" dirty="0">
                <a:solidFill>
                  <a:srgbClr val="FFFFFF"/>
                </a:solidFill>
                <a:latin typeface="Calibri"/>
                <a:cs typeface="Calibri"/>
              </a:rPr>
              <a:t> </a:t>
            </a:r>
            <a:r>
              <a:rPr sz="1800" dirty="0">
                <a:solidFill>
                  <a:srgbClr val="FFFFFF"/>
                </a:solidFill>
                <a:latin typeface="Calibri"/>
                <a:cs typeface="Calibri"/>
              </a:rPr>
              <a:t>provide</a:t>
            </a:r>
            <a:r>
              <a:rPr sz="1800" spc="-25" dirty="0">
                <a:solidFill>
                  <a:srgbClr val="FFFFFF"/>
                </a:solidFill>
                <a:latin typeface="Calibri"/>
                <a:cs typeface="Calibri"/>
              </a:rPr>
              <a:t> </a:t>
            </a:r>
            <a:r>
              <a:rPr sz="1800" dirty="0">
                <a:solidFill>
                  <a:srgbClr val="FFFFFF"/>
                </a:solidFill>
                <a:latin typeface="Calibri"/>
                <a:cs typeface="Calibri"/>
              </a:rPr>
              <a:t>in</a:t>
            </a:r>
            <a:r>
              <a:rPr sz="1800" spc="-35" dirty="0">
                <a:solidFill>
                  <a:srgbClr val="FFFFFF"/>
                </a:solidFill>
                <a:latin typeface="Calibri"/>
                <a:cs typeface="Calibri"/>
              </a:rPr>
              <a:t> </a:t>
            </a:r>
            <a:r>
              <a:rPr sz="1800" dirty="0">
                <a:solidFill>
                  <a:srgbClr val="FFFFFF"/>
                </a:solidFill>
                <a:latin typeface="Calibri"/>
                <a:cs typeface="Calibri"/>
              </a:rPr>
              <a:t>their</a:t>
            </a:r>
            <a:r>
              <a:rPr sz="1800" spc="-45" dirty="0">
                <a:solidFill>
                  <a:srgbClr val="FFFFFF"/>
                </a:solidFill>
                <a:latin typeface="Calibri"/>
                <a:cs typeface="Calibri"/>
              </a:rPr>
              <a:t> </a:t>
            </a:r>
            <a:r>
              <a:rPr sz="1800" dirty="0">
                <a:solidFill>
                  <a:srgbClr val="FFFFFF"/>
                </a:solidFill>
                <a:latin typeface="Calibri"/>
                <a:cs typeface="Calibri"/>
              </a:rPr>
              <a:t>classrooms</a:t>
            </a:r>
            <a:r>
              <a:rPr sz="1800" spc="-50" dirty="0">
                <a:solidFill>
                  <a:srgbClr val="FFFFFF"/>
                </a:solidFill>
                <a:latin typeface="Calibri"/>
                <a:cs typeface="Calibri"/>
              </a:rPr>
              <a:t> </a:t>
            </a:r>
            <a:r>
              <a:rPr sz="1800" spc="-25" dirty="0">
                <a:solidFill>
                  <a:srgbClr val="FFFFFF"/>
                </a:solidFill>
                <a:latin typeface="Calibri"/>
                <a:cs typeface="Calibri"/>
              </a:rPr>
              <a:t>or </a:t>
            </a:r>
            <a:r>
              <a:rPr sz="1800" dirty="0">
                <a:solidFill>
                  <a:srgbClr val="FFFFFF"/>
                </a:solidFill>
                <a:latin typeface="Calibri"/>
                <a:cs typeface="Calibri"/>
              </a:rPr>
              <a:t>through</a:t>
            </a:r>
            <a:r>
              <a:rPr sz="1800" spc="-40" dirty="0">
                <a:solidFill>
                  <a:srgbClr val="FFFFFF"/>
                </a:solidFill>
                <a:latin typeface="Calibri"/>
                <a:cs typeface="Calibri"/>
              </a:rPr>
              <a:t> </a:t>
            </a:r>
            <a:r>
              <a:rPr sz="1800" dirty="0">
                <a:solidFill>
                  <a:srgbClr val="FFFFFF"/>
                </a:solidFill>
                <a:latin typeface="Calibri"/>
                <a:cs typeface="Calibri"/>
              </a:rPr>
              <a:t>planned</a:t>
            </a:r>
            <a:r>
              <a:rPr sz="1800" spc="-35" dirty="0">
                <a:solidFill>
                  <a:srgbClr val="FFFFFF"/>
                </a:solidFill>
                <a:latin typeface="Calibri"/>
                <a:cs typeface="Calibri"/>
              </a:rPr>
              <a:t> </a:t>
            </a:r>
            <a:r>
              <a:rPr sz="1800" spc="-10" dirty="0">
                <a:solidFill>
                  <a:srgbClr val="FFFFFF"/>
                </a:solidFill>
                <a:latin typeface="Calibri"/>
                <a:cs typeface="Calibri"/>
              </a:rPr>
              <a:t>intervention</a:t>
            </a:r>
            <a:r>
              <a:rPr sz="1800" spc="-35" dirty="0">
                <a:solidFill>
                  <a:srgbClr val="FFFFFF"/>
                </a:solidFill>
                <a:latin typeface="Calibri"/>
                <a:cs typeface="Calibri"/>
              </a:rPr>
              <a:t> </a:t>
            </a:r>
            <a:r>
              <a:rPr sz="1800" dirty="0">
                <a:solidFill>
                  <a:srgbClr val="FFFFFF"/>
                </a:solidFill>
                <a:latin typeface="Calibri"/>
                <a:cs typeface="Calibri"/>
              </a:rPr>
              <a:t>before</a:t>
            </a:r>
            <a:r>
              <a:rPr sz="1800" spc="-45" dirty="0">
                <a:solidFill>
                  <a:srgbClr val="FFFFFF"/>
                </a:solidFill>
                <a:latin typeface="Calibri"/>
                <a:cs typeface="Calibri"/>
              </a:rPr>
              <a:t> </a:t>
            </a:r>
            <a:r>
              <a:rPr sz="1800" dirty="0">
                <a:solidFill>
                  <a:srgbClr val="FFFFFF"/>
                </a:solidFill>
                <a:latin typeface="Calibri"/>
                <a:cs typeface="Calibri"/>
              </a:rPr>
              <a:t>any</a:t>
            </a:r>
            <a:r>
              <a:rPr sz="1800" spc="-45" dirty="0">
                <a:solidFill>
                  <a:srgbClr val="FFFFFF"/>
                </a:solidFill>
                <a:latin typeface="Calibri"/>
                <a:cs typeface="Calibri"/>
              </a:rPr>
              <a:t> </a:t>
            </a:r>
            <a:r>
              <a:rPr sz="1800" dirty="0">
                <a:solidFill>
                  <a:srgbClr val="FFFFFF"/>
                </a:solidFill>
                <a:latin typeface="Calibri"/>
                <a:cs typeface="Calibri"/>
              </a:rPr>
              <a:t>child</a:t>
            </a:r>
            <a:r>
              <a:rPr sz="1800" spc="-25" dirty="0">
                <a:solidFill>
                  <a:srgbClr val="FFFFFF"/>
                </a:solidFill>
                <a:latin typeface="Calibri"/>
                <a:cs typeface="Calibri"/>
              </a:rPr>
              <a:t> </a:t>
            </a:r>
            <a:r>
              <a:rPr sz="1800" dirty="0">
                <a:solidFill>
                  <a:srgbClr val="FFFFFF"/>
                </a:solidFill>
                <a:latin typeface="Calibri"/>
                <a:cs typeface="Calibri"/>
              </a:rPr>
              <a:t>is</a:t>
            </a:r>
            <a:r>
              <a:rPr sz="1800" spc="-30" dirty="0">
                <a:solidFill>
                  <a:srgbClr val="FFFFFF"/>
                </a:solidFill>
                <a:latin typeface="Calibri"/>
                <a:cs typeface="Calibri"/>
              </a:rPr>
              <a:t> </a:t>
            </a:r>
            <a:r>
              <a:rPr sz="1800" dirty="0">
                <a:solidFill>
                  <a:srgbClr val="FFFFFF"/>
                </a:solidFill>
                <a:latin typeface="Calibri"/>
                <a:cs typeface="Calibri"/>
              </a:rPr>
              <a:t>identified</a:t>
            </a:r>
            <a:r>
              <a:rPr sz="1800" spc="-35" dirty="0">
                <a:solidFill>
                  <a:srgbClr val="FFFFFF"/>
                </a:solidFill>
                <a:latin typeface="Calibri"/>
                <a:cs typeface="Calibri"/>
              </a:rPr>
              <a:t> </a:t>
            </a:r>
            <a:r>
              <a:rPr sz="1800" dirty="0">
                <a:solidFill>
                  <a:srgbClr val="FFFFFF"/>
                </a:solidFill>
                <a:latin typeface="Calibri"/>
                <a:cs typeface="Calibri"/>
              </a:rPr>
              <a:t>as</a:t>
            </a:r>
            <a:r>
              <a:rPr sz="1800" spc="-45" dirty="0">
                <a:solidFill>
                  <a:srgbClr val="FFFFFF"/>
                </a:solidFill>
                <a:latin typeface="Calibri"/>
                <a:cs typeface="Calibri"/>
              </a:rPr>
              <a:t> </a:t>
            </a:r>
            <a:r>
              <a:rPr sz="1800" dirty="0">
                <a:solidFill>
                  <a:srgbClr val="FFFFFF"/>
                </a:solidFill>
                <a:latin typeface="Calibri"/>
                <a:cs typeface="Calibri"/>
              </a:rPr>
              <a:t>having</a:t>
            </a:r>
            <a:r>
              <a:rPr sz="1800" spc="-45" dirty="0">
                <a:solidFill>
                  <a:srgbClr val="FFFFFF"/>
                </a:solidFill>
                <a:latin typeface="Calibri"/>
                <a:cs typeface="Calibri"/>
              </a:rPr>
              <a:t> </a:t>
            </a:r>
            <a:r>
              <a:rPr sz="1800" dirty="0">
                <a:solidFill>
                  <a:srgbClr val="FFFFFF"/>
                </a:solidFill>
                <a:latin typeface="Calibri"/>
                <a:cs typeface="Calibri"/>
              </a:rPr>
              <a:t>SEND.</a:t>
            </a:r>
            <a:r>
              <a:rPr sz="1800" spc="-55" dirty="0">
                <a:solidFill>
                  <a:srgbClr val="FFFFFF"/>
                </a:solidFill>
                <a:latin typeface="Calibri"/>
                <a:cs typeface="Calibri"/>
              </a:rPr>
              <a:t> </a:t>
            </a:r>
            <a:r>
              <a:rPr sz="1800" dirty="0">
                <a:solidFill>
                  <a:srgbClr val="FFFFFF"/>
                </a:solidFill>
                <a:latin typeface="Calibri"/>
                <a:cs typeface="Calibri"/>
              </a:rPr>
              <a:t>It</a:t>
            </a:r>
            <a:r>
              <a:rPr sz="1800" spc="-50" dirty="0">
                <a:solidFill>
                  <a:srgbClr val="FFFFFF"/>
                </a:solidFill>
                <a:latin typeface="Calibri"/>
                <a:cs typeface="Calibri"/>
              </a:rPr>
              <a:t> </a:t>
            </a:r>
            <a:r>
              <a:rPr sz="1800" dirty="0">
                <a:solidFill>
                  <a:srgbClr val="FFFFFF"/>
                </a:solidFill>
                <a:latin typeface="Calibri"/>
                <a:cs typeface="Calibri"/>
              </a:rPr>
              <a:t>is</a:t>
            </a:r>
            <a:r>
              <a:rPr sz="1800" spc="-50" dirty="0">
                <a:solidFill>
                  <a:srgbClr val="FFFFFF"/>
                </a:solidFill>
                <a:latin typeface="Calibri"/>
                <a:cs typeface="Calibri"/>
              </a:rPr>
              <a:t> </a:t>
            </a:r>
            <a:r>
              <a:rPr sz="1800" spc="-25" dirty="0">
                <a:solidFill>
                  <a:srgbClr val="FFFFFF"/>
                </a:solidFill>
                <a:latin typeface="Calibri"/>
                <a:cs typeface="Calibri"/>
              </a:rPr>
              <a:t>the </a:t>
            </a:r>
            <a:r>
              <a:rPr sz="1800" dirty="0">
                <a:solidFill>
                  <a:srgbClr val="FFFFFF"/>
                </a:solidFill>
                <a:latin typeface="Calibri"/>
                <a:cs typeface="Calibri"/>
              </a:rPr>
              <a:t>first</a:t>
            </a:r>
            <a:r>
              <a:rPr sz="1800" spc="-50" dirty="0">
                <a:solidFill>
                  <a:srgbClr val="FFFFFF"/>
                </a:solidFill>
                <a:latin typeface="Calibri"/>
                <a:cs typeface="Calibri"/>
              </a:rPr>
              <a:t> </a:t>
            </a:r>
            <a:r>
              <a:rPr sz="1800" dirty="0">
                <a:solidFill>
                  <a:srgbClr val="FFFFFF"/>
                </a:solidFill>
                <a:latin typeface="Calibri"/>
                <a:cs typeface="Calibri"/>
              </a:rPr>
              <a:t>step</a:t>
            </a:r>
            <a:r>
              <a:rPr sz="1800" spc="-55" dirty="0">
                <a:solidFill>
                  <a:srgbClr val="FFFFFF"/>
                </a:solidFill>
                <a:latin typeface="Calibri"/>
                <a:cs typeface="Calibri"/>
              </a:rPr>
              <a:t> </a:t>
            </a:r>
            <a:r>
              <a:rPr sz="1800" dirty="0">
                <a:solidFill>
                  <a:srgbClr val="FFFFFF"/>
                </a:solidFill>
                <a:latin typeface="Calibri"/>
                <a:cs typeface="Calibri"/>
              </a:rPr>
              <a:t>of</a:t>
            </a:r>
            <a:r>
              <a:rPr sz="1800" spc="-40" dirty="0">
                <a:solidFill>
                  <a:srgbClr val="FFFFFF"/>
                </a:solidFill>
                <a:latin typeface="Calibri"/>
                <a:cs typeface="Calibri"/>
              </a:rPr>
              <a:t> </a:t>
            </a:r>
            <a:r>
              <a:rPr sz="1800" dirty="0">
                <a:solidFill>
                  <a:srgbClr val="FFFFFF"/>
                </a:solidFill>
                <a:latin typeface="Calibri"/>
                <a:cs typeface="Calibri"/>
              </a:rPr>
              <a:t>our</a:t>
            </a:r>
            <a:r>
              <a:rPr sz="1800" spc="-55" dirty="0">
                <a:solidFill>
                  <a:srgbClr val="FFFFFF"/>
                </a:solidFill>
                <a:latin typeface="Calibri"/>
                <a:cs typeface="Calibri"/>
              </a:rPr>
              <a:t> </a:t>
            </a:r>
            <a:r>
              <a:rPr sz="1800" spc="-10" dirty="0">
                <a:solidFill>
                  <a:srgbClr val="FFFFFF"/>
                </a:solidFill>
                <a:latin typeface="Calibri"/>
                <a:cs typeface="Calibri"/>
              </a:rPr>
              <a:t>Graduated</a:t>
            </a:r>
            <a:r>
              <a:rPr sz="1800" spc="-40" dirty="0">
                <a:solidFill>
                  <a:srgbClr val="FFFFFF"/>
                </a:solidFill>
                <a:latin typeface="Calibri"/>
                <a:cs typeface="Calibri"/>
              </a:rPr>
              <a:t> </a:t>
            </a:r>
            <a:r>
              <a:rPr sz="1800" spc="-10" dirty="0">
                <a:solidFill>
                  <a:srgbClr val="FFFFFF"/>
                </a:solidFill>
                <a:latin typeface="Calibri"/>
                <a:cs typeface="Calibri"/>
              </a:rPr>
              <a:t>Response</a:t>
            </a:r>
            <a:r>
              <a:rPr sz="1800" spc="-50" dirty="0">
                <a:solidFill>
                  <a:srgbClr val="FFFFFF"/>
                </a:solidFill>
                <a:latin typeface="Calibri"/>
                <a:cs typeface="Calibri"/>
              </a:rPr>
              <a:t> </a:t>
            </a:r>
            <a:r>
              <a:rPr sz="1800" dirty="0">
                <a:solidFill>
                  <a:srgbClr val="FFFFFF"/>
                </a:solidFill>
                <a:latin typeface="Calibri"/>
                <a:cs typeface="Calibri"/>
              </a:rPr>
              <a:t>to</a:t>
            </a:r>
            <a:r>
              <a:rPr sz="1800" spc="-55" dirty="0">
                <a:solidFill>
                  <a:srgbClr val="FFFFFF"/>
                </a:solidFill>
                <a:latin typeface="Calibri"/>
                <a:cs typeface="Calibri"/>
              </a:rPr>
              <a:t> </a:t>
            </a:r>
            <a:r>
              <a:rPr sz="1800" dirty="0">
                <a:solidFill>
                  <a:srgbClr val="FFFFFF"/>
                </a:solidFill>
                <a:latin typeface="Calibri"/>
                <a:cs typeface="Calibri"/>
              </a:rPr>
              <a:t>reacting</a:t>
            </a:r>
            <a:r>
              <a:rPr sz="1800" spc="-40" dirty="0">
                <a:solidFill>
                  <a:srgbClr val="FFFFFF"/>
                </a:solidFill>
                <a:latin typeface="Calibri"/>
                <a:cs typeface="Calibri"/>
              </a:rPr>
              <a:t> </a:t>
            </a:r>
            <a:r>
              <a:rPr sz="1800" dirty="0">
                <a:solidFill>
                  <a:srgbClr val="FFFFFF"/>
                </a:solidFill>
                <a:latin typeface="Calibri"/>
                <a:cs typeface="Calibri"/>
              </a:rPr>
              <a:t>to</a:t>
            </a:r>
            <a:r>
              <a:rPr sz="1800" spc="-45" dirty="0">
                <a:solidFill>
                  <a:srgbClr val="FFFFFF"/>
                </a:solidFill>
                <a:latin typeface="Calibri"/>
                <a:cs typeface="Calibri"/>
              </a:rPr>
              <a:t> </a:t>
            </a:r>
            <a:r>
              <a:rPr sz="1800" dirty="0">
                <a:solidFill>
                  <a:srgbClr val="FFFFFF"/>
                </a:solidFill>
                <a:latin typeface="Calibri"/>
                <a:cs typeface="Calibri"/>
              </a:rPr>
              <a:t>any</a:t>
            </a:r>
            <a:r>
              <a:rPr sz="1800" spc="-50" dirty="0">
                <a:solidFill>
                  <a:srgbClr val="FFFFFF"/>
                </a:solidFill>
                <a:latin typeface="Calibri"/>
                <a:cs typeface="Calibri"/>
              </a:rPr>
              <a:t> </a:t>
            </a:r>
            <a:r>
              <a:rPr sz="1800" dirty="0">
                <a:solidFill>
                  <a:srgbClr val="FFFFFF"/>
                </a:solidFill>
                <a:latin typeface="Calibri"/>
                <a:cs typeface="Calibri"/>
              </a:rPr>
              <a:t>potential</a:t>
            </a:r>
            <a:r>
              <a:rPr sz="1800" spc="-50" dirty="0">
                <a:solidFill>
                  <a:srgbClr val="FFFFFF"/>
                </a:solidFill>
                <a:latin typeface="Calibri"/>
                <a:cs typeface="Calibri"/>
              </a:rPr>
              <a:t> </a:t>
            </a:r>
            <a:r>
              <a:rPr sz="1800" dirty="0">
                <a:solidFill>
                  <a:srgbClr val="FFFFFF"/>
                </a:solidFill>
                <a:latin typeface="Calibri"/>
                <a:cs typeface="Calibri"/>
              </a:rPr>
              <a:t>learning</a:t>
            </a:r>
            <a:r>
              <a:rPr sz="1800" spc="-30" dirty="0">
                <a:solidFill>
                  <a:srgbClr val="FFFFFF"/>
                </a:solidFill>
                <a:latin typeface="Calibri"/>
                <a:cs typeface="Calibri"/>
              </a:rPr>
              <a:t> </a:t>
            </a:r>
            <a:r>
              <a:rPr sz="1800" spc="-10" dirty="0">
                <a:solidFill>
                  <a:srgbClr val="FFFFFF"/>
                </a:solidFill>
                <a:latin typeface="Calibri"/>
                <a:cs typeface="Calibri"/>
              </a:rPr>
              <a:t>need.</a:t>
            </a:r>
            <a:endParaRPr sz="1800" dirty="0">
              <a:latin typeface="Calibri"/>
              <a:cs typeface="Calibri"/>
            </a:endParaRPr>
          </a:p>
        </p:txBody>
      </p:sp>
      <p:pic>
        <p:nvPicPr>
          <p:cNvPr id="11" name="object 11"/>
          <p:cNvPicPr/>
          <p:nvPr/>
        </p:nvPicPr>
        <p:blipFill>
          <a:blip r:embed="rId5" cstate="print"/>
          <a:stretch>
            <a:fillRect/>
          </a:stretch>
        </p:blipFill>
        <p:spPr>
          <a:xfrm>
            <a:off x="9266428" y="2986570"/>
            <a:ext cx="2510028" cy="348132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043C66"/>
          </a:solidFill>
        </p:spPr>
        <p:txBody>
          <a:bodyPr wrap="square" lIns="0" tIns="0" rIns="0" bIns="0" rtlCol="0"/>
          <a:lstStyle/>
          <a:p>
            <a:endParaRPr/>
          </a:p>
        </p:txBody>
      </p:sp>
      <p:grpSp>
        <p:nvGrpSpPr>
          <p:cNvPr id="3" name="object 3"/>
          <p:cNvGrpSpPr/>
          <p:nvPr/>
        </p:nvGrpSpPr>
        <p:grpSpPr>
          <a:xfrm>
            <a:off x="1200911" y="618744"/>
            <a:ext cx="9977120" cy="1435100"/>
            <a:chOff x="1200911" y="618744"/>
            <a:chExt cx="9977120" cy="1435100"/>
          </a:xfrm>
        </p:grpSpPr>
        <p:pic>
          <p:nvPicPr>
            <p:cNvPr id="4" name="object 4"/>
            <p:cNvPicPr/>
            <p:nvPr/>
          </p:nvPicPr>
          <p:blipFill>
            <a:blip r:embed="rId2" cstate="print"/>
            <a:stretch>
              <a:fillRect/>
            </a:stretch>
          </p:blipFill>
          <p:spPr>
            <a:xfrm>
              <a:off x="1200911" y="618744"/>
              <a:ext cx="9976866" cy="968501"/>
            </a:xfrm>
            <a:prstGeom prst="rect">
              <a:avLst/>
            </a:prstGeom>
          </p:spPr>
        </p:pic>
        <p:pic>
          <p:nvPicPr>
            <p:cNvPr id="5" name="object 5"/>
            <p:cNvPicPr/>
            <p:nvPr/>
          </p:nvPicPr>
          <p:blipFill>
            <a:blip r:embed="rId3" cstate="print"/>
            <a:stretch>
              <a:fillRect/>
            </a:stretch>
          </p:blipFill>
          <p:spPr>
            <a:xfrm>
              <a:off x="4954523" y="1085088"/>
              <a:ext cx="2321814" cy="968501"/>
            </a:xfrm>
            <a:prstGeom prst="rect">
              <a:avLst/>
            </a:prstGeom>
          </p:spPr>
        </p:pic>
      </p:grpSp>
      <p:sp>
        <p:nvSpPr>
          <p:cNvPr id="6" name="object 6" descr="$PPTXTitle"/>
          <p:cNvSpPr txBox="1">
            <a:spLocks noGrp="1"/>
          </p:cNvSpPr>
          <p:nvPr>
            <p:ph type="title"/>
          </p:nvPr>
        </p:nvSpPr>
        <p:spPr>
          <a:xfrm>
            <a:off x="1453641" y="727074"/>
            <a:ext cx="9271635" cy="1009650"/>
          </a:xfrm>
          <a:prstGeom prst="rect">
            <a:avLst/>
          </a:prstGeom>
        </p:spPr>
        <p:txBody>
          <a:bodyPr vert="horz" wrap="square" lIns="0" tIns="71120" rIns="0" bIns="0" rtlCol="0">
            <a:spAutoFit/>
          </a:bodyPr>
          <a:lstStyle/>
          <a:p>
            <a:pPr marL="3766185" marR="5080" indent="-3754120">
              <a:lnSpc>
                <a:spcPts val="3670"/>
              </a:lnSpc>
              <a:spcBef>
                <a:spcPts val="560"/>
              </a:spcBef>
              <a:tabLst>
                <a:tab pos="1264920" algn="l"/>
                <a:tab pos="2541270" algn="l"/>
                <a:tab pos="4614545" algn="l"/>
                <a:tab pos="6246495" algn="l"/>
                <a:tab pos="8550910" algn="l"/>
              </a:tabLst>
            </a:pPr>
            <a:r>
              <a:rPr sz="3400" spc="160" dirty="0"/>
              <a:t>HOW</a:t>
            </a:r>
            <a:r>
              <a:rPr sz="3400" dirty="0"/>
              <a:t>	</a:t>
            </a:r>
            <a:r>
              <a:rPr sz="3400" spc="140" dirty="0"/>
              <a:t>WILL</a:t>
            </a:r>
            <a:r>
              <a:rPr sz="3400" dirty="0"/>
              <a:t>	</a:t>
            </a:r>
            <a:r>
              <a:rPr sz="3400" spc="365" dirty="0"/>
              <a:t>SCHOOL</a:t>
            </a:r>
            <a:r>
              <a:rPr sz="3400" dirty="0"/>
              <a:t>	</a:t>
            </a:r>
            <a:r>
              <a:rPr sz="3400" spc="340" dirty="0"/>
              <a:t>STAFF</a:t>
            </a:r>
            <a:r>
              <a:rPr sz="3400" dirty="0"/>
              <a:t>	</a:t>
            </a:r>
            <a:r>
              <a:rPr sz="3400" spc="260" dirty="0"/>
              <a:t>SUPPORT</a:t>
            </a:r>
            <a:r>
              <a:rPr sz="3400" dirty="0"/>
              <a:t>	</a:t>
            </a:r>
            <a:r>
              <a:rPr sz="3400" spc="290" dirty="0"/>
              <a:t>MY </a:t>
            </a:r>
            <a:r>
              <a:rPr sz="3400" spc="365" dirty="0"/>
              <a:t>CHILD?</a:t>
            </a:r>
            <a:endParaRPr sz="3400"/>
          </a:p>
        </p:txBody>
      </p:sp>
      <p:pic>
        <p:nvPicPr>
          <p:cNvPr id="7" name="object 7"/>
          <p:cNvPicPr/>
          <p:nvPr/>
        </p:nvPicPr>
        <p:blipFill>
          <a:blip r:embed="rId4" cstate="print"/>
          <a:stretch>
            <a:fillRect/>
          </a:stretch>
        </p:blipFill>
        <p:spPr>
          <a:xfrm>
            <a:off x="1079500" y="1874901"/>
            <a:ext cx="10198100" cy="3619373"/>
          </a:xfrm>
          <a:prstGeom prst="rect">
            <a:avLst/>
          </a:prstGeom>
        </p:spPr>
      </p:pic>
      <p:sp>
        <p:nvSpPr>
          <p:cNvPr id="8" name="object 8"/>
          <p:cNvSpPr txBox="1"/>
          <p:nvPr/>
        </p:nvSpPr>
        <p:spPr>
          <a:xfrm>
            <a:off x="8047101" y="4043426"/>
            <a:ext cx="2473325" cy="1330492"/>
          </a:xfrm>
          <a:prstGeom prst="rect">
            <a:avLst/>
          </a:prstGeom>
          <a:solidFill>
            <a:srgbClr val="DE9C3B"/>
          </a:solidFill>
          <a:ln w="19050">
            <a:solidFill>
              <a:srgbClr val="A27029"/>
            </a:solidFill>
          </a:ln>
        </p:spPr>
        <p:txBody>
          <a:bodyPr vert="horz" wrap="square" lIns="0" tIns="37465" rIns="0" bIns="0" rtlCol="0">
            <a:spAutoFit/>
          </a:bodyPr>
          <a:lstStyle/>
          <a:p>
            <a:pPr marL="92075" marR="101600">
              <a:lnSpc>
                <a:spcPct val="100000"/>
              </a:lnSpc>
              <a:spcBef>
                <a:spcPts val="295"/>
              </a:spcBef>
            </a:pPr>
            <a:r>
              <a:rPr sz="1200" dirty="0">
                <a:solidFill>
                  <a:srgbClr val="FFFFFF"/>
                </a:solidFill>
                <a:latin typeface="Calibri"/>
                <a:cs typeface="Calibri"/>
              </a:rPr>
              <a:t>The</a:t>
            </a:r>
            <a:r>
              <a:rPr sz="1200" spc="-25" dirty="0">
                <a:solidFill>
                  <a:srgbClr val="FFFFFF"/>
                </a:solidFill>
                <a:latin typeface="Calibri"/>
                <a:cs typeface="Calibri"/>
              </a:rPr>
              <a:t> </a:t>
            </a:r>
            <a:r>
              <a:rPr sz="1200" dirty="0">
                <a:solidFill>
                  <a:srgbClr val="FFFFFF"/>
                </a:solidFill>
                <a:latin typeface="Calibri"/>
                <a:cs typeface="Calibri"/>
              </a:rPr>
              <a:t>head</a:t>
            </a:r>
            <a:r>
              <a:rPr sz="1200" spc="-35" dirty="0">
                <a:solidFill>
                  <a:srgbClr val="FFFFFF"/>
                </a:solidFill>
                <a:latin typeface="Calibri"/>
                <a:cs typeface="Calibri"/>
              </a:rPr>
              <a:t> </a:t>
            </a:r>
            <a:r>
              <a:rPr sz="1200" dirty="0">
                <a:solidFill>
                  <a:srgbClr val="FFFFFF"/>
                </a:solidFill>
                <a:latin typeface="Calibri"/>
                <a:cs typeface="Calibri"/>
              </a:rPr>
              <a:t>teacher</a:t>
            </a:r>
            <a:r>
              <a:rPr sz="1200" spc="-35" dirty="0">
                <a:solidFill>
                  <a:srgbClr val="FFFFFF"/>
                </a:solidFill>
                <a:latin typeface="Calibri"/>
                <a:cs typeface="Calibri"/>
              </a:rPr>
              <a:t> </a:t>
            </a:r>
            <a:r>
              <a:rPr sz="1200" dirty="0">
                <a:solidFill>
                  <a:srgbClr val="FFFFFF"/>
                </a:solidFill>
                <a:latin typeface="Calibri"/>
                <a:cs typeface="Calibri"/>
              </a:rPr>
              <a:t>and</a:t>
            </a:r>
            <a:r>
              <a:rPr sz="1200" spc="-35" dirty="0">
                <a:solidFill>
                  <a:srgbClr val="FFFFFF"/>
                </a:solidFill>
                <a:latin typeface="Calibri"/>
                <a:cs typeface="Calibri"/>
              </a:rPr>
              <a:t> </a:t>
            </a:r>
            <a:r>
              <a:rPr sz="1200" dirty="0">
                <a:solidFill>
                  <a:srgbClr val="FFFFFF"/>
                </a:solidFill>
                <a:latin typeface="Calibri"/>
                <a:cs typeface="Calibri"/>
              </a:rPr>
              <a:t>SENCO</a:t>
            </a:r>
            <a:r>
              <a:rPr sz="1200" spc="-25" dirty="0">
                <a:solidFill>
                  <a:srgbClr val="FFFFFF"/>
                </a:solidFill>
                <a:latin typeface="Calibri"/>
                <a:cs typeface="Calibri"/>
              </a:rPr>
              <a:t> </a:t>
            </a:r>
            <a:r>
              <a:rPr sz="1200" spc="-10" dirty="0">
                <a:solidFill>
                  <a:srgbClr val="FFFFFF"/>
                </a:solidFill>
                <a:latin typeface="Calibri"/>
                <a:cs typeface="Calibri"/>
              </a:rPr>
              <a:t>report </a:t>
            </a:r>
            <a:r>
              <a:rPr sz="1200" dirty="0">
                <a:solidFill>
                  <a:srgbClr val="FFFFFF"/>
                </a:solidFill>
                <a:latin typeface="Calibri"/>
                <a:cs typeface="Calibri"/>
              </a:rPr>
              <a:t>termly</a:t>
            </a:r>
            <a:r>
              <a:rPr sz="1200" spc="-35" dirty="0">
                <a:solidFill>
                  <a:srgbClr val="FFFFFF"/>
                </a:solidFill>
                <a:latin typeface="Calibri"/>
                <a:cs typeface="Calibri"/>
              </a:rPr>
              <a:t> </a:t>
            </a:r>
            <a:r>
              <a:rPr sz="1200" dirty="0">
                <a:solidFill>
                  <a:srgbClr val="FFFFFF"/>
                </a:solidFill>
                <a:latin typeface="Calibri"/>
                <a:cs typeface="Calibri"/>
              </a:rPr>
              <a:t>to </a:t>
            </a:r>
            <a:r>
              <a:rPr sz="1200" spc="-10" dirty="0">
                <a:solidFill>
                  <a:srgbClr val="FFFFFF"/>
                </a:solidFill>
                <a:latin typeface="Calibri"/>
                <a:cs typeface="Calibri"/>
              </a:rPr>
              <a:t>governors</a:t>
            </a:r>
            <a:r>
              <a:rPr sz="1200" spc="-35" dirty="0">
                <a:solidFill>
                  <a:srgbClr val="FFFFFF"/>
                </a:solidFill>
                <a:latin typeface="Calibri"/>
                <a:cs typeface="Calibri"/>
              </a:rPr>
              <a:t> </a:t>
            </a:r>
            <a:r>
              <a:rPr sz="1200" dirty="0">
                <a:solidFill>
                  <a:srgbClr val="FFFFFF"/>
                </a:solidFill>
                <a:latin typeface="Calibri"/>
                <a:cs typeface="Calibri"/>
              </a:rPr>
              <a:t>on</a:t>
            </a:r>
            <a:r>
              <a:rPr sz="1200" spc="-5" dirty="0">
                <a:solidFill>
                  <a:srgbClr val="FFFFFF"/>
                </a:solidFill>
                <a:latin typeface="Calibri"/>
                <a:cs typeface="Calibri"/>
              </a:rPr>
              <a:t> </a:t>
            </a:r>
            <a:r>
              <a:rPr sz="1200" dirty="0">
                <a:solidFill>
                  <a:srgbClr val="FFFFFF"/>
                </a:solidFill>
                <a:latin typeface="Calibri"/>
                <a:cs typeface="Calibri"/>
              </a:rPr>
              <a:t>the</a:t>
            </a:r>
            <a:r>
              <a:rPr sz="1200" spc="-15" dirty="0">
                <a:solidFill>
                  <a:srgbClr val="FFFFFF"/>
                </a:solidFill>
                <a:latin typeface="Calibri"/>
                <a:cs typeface="Calibri"/>
              </a:rPr>
              <a:t> </a:t>
            </a:r>
            <a:r>
              <a:rPr sz="1200" dirty="0">
                <a:solidFill>
                  <a:srgbClr val="FFFFFF"/>
                </a:solidFill>
                <a:latin typeface="Calibri"/>
                <a:cs typeface="Calibri"/>
              </a:rPr>
              <a:t>level</a:t>
            </a:r>
            <a:r>
              <a:rPr sz="1200" spc="-10" dirty="0">
                <a:solidFill>
                  <a:srgbClr val="FFFFFF"/>
                </a:solidFill>
                <a:latin typeface="Calibri"/>
                <a:cs typeface="Calibri"/>
              </a:rPr>
              <a:t> </a:t>
            </a:r>
            <a:r>
              <a:rPr sz="1200" spc="-25" dirty="0">
                <a:solidFill>
                  <a:srgbClr val="FFFFFF"/>
                </a:solidFill>
                <a:latin typeface="Calibri"/>
                <a:cs typeface="Calibri"/>
              </a:rPr>
              <a:t>of </a:t>
            </a:r>
            <a:r>
              <a:rPr sz="1200" dirty="0">
                <a:solidFill>
                  <a:srgbClr val="FFFFFF"/>
                </a:solidFill>
                <a:latin typeface="Calibri"/>
                <a:cs typeface="Calibri"/>
              </a:rPr>
              <a:t>SEN</a:t>
            </a:r>
            <a:r>
              <a:rPr sz="1200" spc="-15" dirty="0">
                <a:solidFill>
                  <a:srgbClr val="FFFFFF"/>
                </a:solidFill>
                <a:latin typeface="Calibri"/>
                <a:cs typeface="Calibri"/>
              </a:rPr>
              <a:t> </a:t>
            </a:r>
            <a:r>
              <a:rPr sz="1200" dirty="0">
                <a:solidFill>
                  <a:srgbClr val="FFFFFF"/>
                </a:solidFill>
                <a:latin typeface="Calibri"/>
                <a:cs typeface="Calibri"/>
              </a:rPr>
              <a:t>need</a:t>
            </a:r>
            <a:r>
              <a:rPr sz="1200" spc="-25" dirty="0">
                <a:solidFill>
                  <a:srgbClr val="FFFFFF"/>
                </a:solidFill>
                <a:latin typeface="Calibri"/>
                <a:cs typeface="Calibri"/>
              </a:rPr>
              <a:t> </a:t>
            </a:r>
            <a:r>
              <a:rPr sz="1200" dirty="0">
                <a:solidFill>
                  <a:srgbClr val="FFFFFF"/>
                </a:solidFill>
                <a:latin typeface="Calibri"/>
                <a:cs typeface="Calibri"/>
              </a:rPr>
              <a:t>and</a:t>
            </a:r>
            <a:r>
              <a:rPr sz="1200" spc="-25" dirty="0">
                <a:solidFill>
                  <a:srgbClr val="FFFFFF"/>
                </a:solidFill>
                <a:latin typeface="Calibri"/>
                <a:cs typeface="Calibri"/>
              </a:rPr>
              <a:t> </a:t>
            </a:r>
            <a:r>
              <a:rPr sz="1200" dirty="0">
                <a:solidFill>
                  <a:srgbClr val="FFFFFF"/>
                </a:solidFill>
                <a:latin typeface="Calibri"/>
                <a:cs typeface="Calibri"/>
              </a:rPr>
              <a:t>support.</a:t>
            </a:r>
            <a:r>
              <a:rPr sz="1200" spc="-45" dirty="0">
                <a:solidFill>
                  <a:srgbClr val="FFFFFF"/>
                </a:solidFill>
                <a:latin typeface="Calibri"/>
                <a:cs typeface="Calibri"/>
              </a:rPr>
              <a:t> </a:t>
            </a:r>
            <a:r>
              <a:rPr sz="1200" dirty="0">
                <a:solidFill>
                  <a:srgbClr val="FFFFFF"/>
                </a:solidFill>
                <a:latin typeface="Calibri"/>
                <a:cs typeface="Calibri"/>
              </a:rPr>
              <a:t>The</a:t>
            </a:r>
            <a:r>
              <a:rPr sz="1200" spc="-15" dirty="0">
                <a:solidFill>
                  <a:srgbClr val="FFFFFF"/>
                </a:solidFill>
                <a:latin typeface="Calibri"/>
                <a:cs typeface="Calibri"/>
              </a:rPr>
              <a:t> </a:t>
            </a:r>
            <a:r>
              <a:rPr sz="1200" spc="-10" dirty="0">
                <a:solidFill>
                  <a:srgbClr val="FFFFFF"/>
                </a:solidFill>
                <a:latin typeface="Calibri"/>
                <a:cs typeface="Calibri"/>
              </a:rPr>
              <a:t>governor </a:t>
            </a:r>
            <a:r>
              <a:rPr sz="1200" dirty="0">
                <a:solidFill>
                  <a:srgbClr val="FFFFFF"/>
                </a:solidFill>
                <a:latin typeface="Calibri"/>
                <a:cs typeface="Calibri"/>
              </a:rPr>
              <a:t>with</a:t>
            </a:r>
            <a:r>
              <a:rPr sz="1200" spc="5" dirty="0">
                <a:solidFill>
                  <a:srgbClr val="FFFFFF"/>
                </a:solidFill>
                <a:latin typeface="Calibri"/>
                <a:cs typeface="Calibri"/>
              </a:rPr>
              <a:t> </a:t>
            </a:r>
            <a:r>
              <a:rPr sz="1200" spc="-10" dirty="0">
                <a:solidFill>
                  <a:srgbClr val="FFFFFF"/>
                </a:solidFill>
                <a:latin typeface="Calibri"/>
                <a:cs typeface="Calibri"/>
              </a:rPr>
              <a:t>responsibility</a:t>
            </a:r>
            <a:r>
              <a:rPr sz="1200" spc="-35" dirty="0">
                <a:solidFill>
                  <a:srgbClr val="FFFFFF"/>
                </a:solidFill>
                <a:latin typeface="Calibri"/>
                <a:cs typeface="Calibri"/>
              </a:rPr>
              <a:t> </a:t>
            </a:r>
            <a:r>
              <a:rPr sz="1200" dirty="0">
                <a:solidFill>
                  <a:srgbClr val="FFFFFF"/>
                </a:solidFill>
                <a:latin typeface="Calibri"/>
                <a:cs typeface="Calibri"/>
              </a:rPr>
              <a:t>for</a:t>
            </a:r>
            <a:r>
              <a:rPr sz="1200" spc="5" dirty="0">
                <a:solidFill>
                  <a:srgbClr val="FFFFFF"/>
                </a:solidFill>
                <a:latin typeface="Calibri"/>
                <a:cs typeface="Calibri"/>
              </a:rPr>
              <a:t> </a:t>
            </a:r>
            <a:r>
              <a:rPr sz="1200" dirty="0">
                <a:solidFill>
                  <a:srgbClr val="FFFFFF"/>
                </a:solidFill>
                <a:latin typeface="Calibri"/>
                <a:cs typeface="Calibri"/>
              </a:rPr>
              <a:t>SEND</a:t>
            </a:r>
            <a:r>
              <a:rPr sz="1200" spc="10" dirty="0">
                <a:solidFill>
                  <a:srgbClr val="FFFFFF"/>
                </a:solidFill>
                <a:latin typeface="Calibri"/>
                <a:cs typeface="Calibri"/>
              </a:rPr>
              <a:t> </a:t>
            </a:r>
            <a:r>
              <a:rPr sz="1200" spc="-10" dirty="0">
                <a:solidFill>
                  <a:srgbClr val="FFFFFF"/>
                </a:solidFill>
                <a:latin typeface="Calibri"/>
                <a:cs typeface="Calibri"/>
              </a:rPr>
              <a:t>visits </a:t>
            </a:r>
            <a:r>
              <a:rPr sz="1200" dirty="0">
                <a:solidFill>
                  <a:srgbClr val="FFFFFF"/>
                </a:solidFill>
                <a:latin typeface="Calibri"/>
                <a:cs typeface="Calibri"/>
              </a:rPr>
              <a:t>school</a:t>
            </a:r>
            <a:r>
              <a:rPr sz="1200" spc="-30" dirty="0">
                <a:solidFill>
                  <a:srgbClr val="FFFFFF"/>
                </a:solidFill>
                <a:latin typeface="Calibri"/>
                <a:cs typeface="Calibri"/>
              </a:rPr>
              <a:t> </a:t>
            </a:r>
            <a:r>
              <a:rPr sz="1200" spc="-10" dirty="0">
                <a:solidFill>
                  <a:srgbClr val="FFFFFF"/>
                </a:solidFill>
                <a:latin typeface="Calibri"/>
                <a:cs typeface="Calibri"/>
              </a:rPr>
              <a:t>termly.</a:t>
            </a:r>
            <a:r>
              <a:rPr sz="1200" spc="-45" dirty="0">
                <a:solidFill>
                  <a:srgbClr val="FFFFFF"/>
                </a:solidFill>
                <a:latin typeface="Calibri"/>
                <a:cs typeface="Calibri"/>
              </a:rPr>
              <a:t> </a:t>
            </a:r>
            <a:r>
              <a:rPr sz="1200" dirty="0">
                <a:solidFill>
                  <a:srgbClr val="FFFFFF"/>
                </a:solidFill>
                <a:latin typeface="Calibri"/>
                <a:cs typeface="Calibri"/>
              </a:rPr>
              <a:t>Our</a:t>
            </a:r>
            <a:r>
              <a:rPr sz="1200" spc="-35" dirty="0">
                <a:solidFill>
                  <a:srgbClr val="FFFFFF"/>
                </a:solidFill>
                <a:latin typeface="Calibri"/>
                <a:cs typeface="Calibri"/>
              </a:rPr>
              <a:t> </a:t>
            </a:r>
            <a:r>
              <a:rPr sz="1200" dirty="0">
                <a:solidFill>
                  <a:srgbClr val="FFFFFF"/>
                </a:solidFill>
                <a:latin typeface="Calibri"/>
                <a:cs typeface="Calibri"/>
              </a:rPr>
              <a:t>governor</a:t>
            </a:r>
            <a:r>
              <a:rPr sz="1200" spc="-50" dirty="0">
                <a:solidFill>
                  <a:srgbClr val="FFFFFF"/>
                </a:solidFill>
                <a:latin typeface="Calibri"/>
                <a:cs typeface="Calibri"/>
              </a:rPr>
              <a:t> </a:t>
            </a:r>
            <a:r>
              <a:rPr sz="1200" spc="-20" dirty="0">
                <a:solidFill>
                  <a:srgbClr val="FFFFFF"/>
                </a:solidFill>
                <a:latin typeface="Calibri"/>
                <a:cs typeface="Calibri"/>
              </a:rPr>
              <a:t>with </a:t>
            </a:r>
            <a:r>
              <a:rPr sz="1200" dirty="0">
                <a:solidFill>
                  <a:srgbClr val="FFFFFF"/>
                </a:solidFill>
                <a:latin typeface="Calibri"/>
                <a:cs typeface="Calibri"/>
              </a:rPr>
              <a:t>SEND</a:t>
            </a:r>
            <a:r>
              <a:rPr sz="1200" spc="5" dirty="0">
                <a:solidFill>
                  <a:srgbClr val="FFFFFF"/>
                </a:solidFill>
                <a:latin typeface="Calibri"/>
                <a:cs typeface="Calibri"/>
              </a:rPr>
              <a:t> </a:t>
            </a:r>
            <a:r>
              <a:rPr sz="1200" spc="-10" dirty="0">
                <a:solidFill>
                  <a:srgbClr val="FFFFFF"/>
                </a:solidFill>
                <a:latin typeface="Calibri"/>
                <a:cs typeface="Calibri"/>
              </a:rPr>
              <a:t>responsibility</a:t>
            </a:r>
            <a:r>
              <a:rPr sz="1200" spc="-25" dirty="0">
                <a:solidFill>
                  <a:srgbClr val="FFFFFF"/>
                </a:solidFill>
                <a:latin typeface="Calibri"/>
                <a:cs typeface="Calibri"/>
              </a:rPr>
              <a:t> </a:t>
            </a:r>
            <a:r>
              <a:rPr sz="1200" dirty="0">
                <a:solidFill>
                  <a:srgbClr val="FFFFFF"/>
                </a:solidFill>
                <a:latin typeface="Calibri"/>
                <a:cs typeface="Calibri"/>
              </a:rPr>
              <a:t>is</a:t>
            </a:r>
            <a:r>
              <a:rPr sz="1200" spc="10" dirty="0">
                <a:solidFill>
                  <a:srgbClr val="FFFFFF"/>
                </a:solidFill>
                <a:latin typeface="Calibri"/>
                <a:cs typeface="Calibri"/>
              </a:rPr>
              <a:t> </a:t>
            </a:r>
            <a:r>
              <a:rPr sz="1200" dirty="0">
                <a:solidFill>
                  <a:srgbClr val="FFFFFF"/>
                </a:solidFill>
                <a:latin typeface="Calibri"/>
                <a:cs typeface="Calibri"/>
              </a:rPr>
              <a:t>M</a:t>
            </a:r>
            <a:r>
              <a:rPr lang="en-GB" sz="1200" dirty="0" err="1">
                <a:solidFill>
                  <a:srgbClr val="FFFFFF"/>
                </a:solidFill>
                <a:latin typeface="Calibri"/>
                <a:cs typeface="Calibri"/>
              </a:rPr>
              <a:t>rs</a:t>
            </a:r>
            <a:r>
              <a:rPr lang="en-GB" sz="1200" dirty="0">
                <a:solidFill>
                  <a:srgbClr val="FFFFFF"/>
                </a:solidFill>
                <a:latin typeface="Calibri"/>
                <a:cs typeface="Calibri"/>
              </a:rPr>
              <a:t> Rita </a:t>
            </a:r>
            <a:r>
              <a:rPr lang="en-GB" sz="1200" dirty="0" err="1">
                <a:solidFill>
                  <a:srgbClr val="FFFFFF"/>
                </a:solidFill>
                <a:latin typeface="Calibri"/>
                <a:cs typeface="Calibri"/>
              </a:rPr>
              <a:t>Odumosu</a:t>
            </a:r>
            <a:r>
              <a:rPr lang="en-GB" sz="1200" dirty="0">
                <a:solidFill>
                  <a:srgbClr val="FFFFFF"/>
                </a:solidFill>
                <a:latin typeface="Calibri"/>
                <a:cs typeface="Calibri"/>
              </a:rPr>
              <a:t>.</a:t>
            </a:r>
            <a:endParaRPr sz="1200" dirty="0">
              <a:latin typeface="Calibri"/>
              <a:cs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696211" y="374904"/>
            <a:ext cx="9391650" cy="1435100"/>
            <a:chOff x="1696211" y="374904"/>
            <a:chExt cx="9391650" cy="1435100"/>
          </a:xfrm>
        </p:grpSpPr>
        <p:pic>
          <p:nvPicPr>
            <p:cNvPr id="3" name="object 3"/>
            <p:cNvPicPr/>
            <p:nvPr/>
          </p:nvPicPr>
          <p:blipFill>
            <a:blip r:embed="rId2" cstate="print"/>
            <a:stretch>
              <a:fillRect/>
            </a:stretch>
          </p:blipFill>
          <p:spPr>
            <a:xfrm>
              <a:off x="1696211" y="374904"/>
              <a:ext cx="3463290" cy="968501"/>
            </a:xfrm>
            <a:prstGeom prst="rect">
              <a:avLst/>
            </a:prstGeom>
          </p:spPr>
        </p:pic>
        <p:pic>
          <p:nvPicPr>
            <p:cNvPr id="4" name="object 4"/>
            <p:cNvPicPr/>
            <p:nvPr/>
          </p:nvPicPr>
          <p:blipFill>
            <a:blip r:embed="rId3" cstate="print"/>
            <a:stretch>
              <a:fillRect/>
            </a:stretch>
          </p:blipFill>
          <p:spPr>
            <a:xfrm>
              <a:off x="4579619" y="374904"/>
              <a:ext cx="2486405" cy="968501"/>
            </a:xfrm>
            <a:prstGeom prst="rect">
              <a:avLst/>
            </a:prstGeom>
          </p:spPr>
        </p:pic>
        <p:pic>
          <p:nvPicPr>
            <p:cNvPr id="5" name="object 5"/>
            <p:cNvPicPr/>
            <p:nvPr/>
          </p:nvPicPr>
          <p:blipFill>
            <a:blip r:embed="rId4" cstate="print"/>
            <a:stretch>
              <a:fillRect/>
            </a:stretch>
          </p:blipFill>
          <p:spPr>
            <a:xfrm>
              <a:off x="6633971" y="374904"/>
              <a:ext cx="1692402" cy="968501"/>
            </a:xfrm>
            <a:prstGeom prst="rect">
              <a:avLst/>
            </a:prstGeom>
          </p:spPr>
        </p:pic>
        <p:pic>
          <p:nvPicPr>
            <p:cNvPr id="6" name="object 6"/>
            <p:cNvPicPr/>
            <p:nvPr/>
          </p:nvPicPr>
          <p:blipFill>
            <a:blip r:embed="rId5" cstate="print"/>
            <a:stretch>
              <a:fillRect/>
            </a:stretch>
          </p:blipFill>
          <p:spPr>
            <a:xfrm>
              <a:off x="7746491" y="374904"/>
              <a:ext cx="1856994" cy="968501"/>
            </a:xfrm>
            <a:prstGeom prst="rect">
              <a:avLst/>
            </a:prstGeom>
          </p:spPr>
        </p:pic>
        <p:pic>
          <p:nvPicPr>
            <p:cNvPr id="7" name="object 7"/>
            <p:cNvPicPr/>
            <p:nvPr/>
          </p:nvPicPr>
          <p:blipFill>
            <a:blip r:embed="rId6" cstate="print"/>
            <a:stretch>
              <a:fillRect/>
            </a:stretch>
          </p:blipFill>
          <p:spPr>
            <a:xfrm>
              <a:off x="9169907" y="374904"/>
              <a:ext cx="1917953" cy="968501"/>
            </a:xfrm>
            <a:prstGeom prst="rect">
              <a:avLst/>
            </a:prstGeom>
          </p:spPr>
        </p:pic>
        <p:pic>
          <p:nvPicPr>
            <p:cNvPr id="8" name="object 8"/>
            <p:cNvPicPr/>
            <p:nvPr/>
          </p:nvPicPr>
          <p:blipFill>
            <a:blip r:embed="rId7" cstate="print"/>
            <a:stretch>
              <a:fillRect/>
            </a:stretch>
          </p:blipFill>
          <p:spPr>
            <a:xfrm>
              <a:off x="5254752" y="841248"/>
              <a:ext cx="2125218" cy="968501"/>
            </a:xfrm>
            <a:prstGeom prst="rect">
              <a:avLst/>
            </a:prstGeom>
          </p:spPr>
        </p:pic>
      </p:grpSp>
      <p:sp>
        <p:nvSpPr>
          <p:cNvPr id="9" name="object 9" descr="$PPTXTitle"/>
          <p:cNvSpPr txBox="1">
            <a:spLocks noGrp="1"/>
          </p:cNvSpPr>
          <p:nvPr>
            <p:ph type="title"/>
          </p:nvPr>
        </p:nvSpPr>
        <p:spPr>
          <a:xfrm>
            <a:off x="1949576" y="482854"/>
            <a:ext cx="8691245" cy="1009650"/>
          </a:xfrm>
          <a:prstGeom prst="rect">
            <a:avLst/>
          </a:prstGeom>
        </p:spPr>
        <p:txBody>
          <a:bodyPr vert="horz" wrap="square" lIns="0" tIns="71120" rIns="0" bIns="0" rtlCol="0">
            <a:spAutoFit/>
          </a:bodyPr>
          <a:lstStyle/>
          <a:p>
            <a:pPr marL="3571240" marR="5080" indent="-3559175">
              <a:lnSpc>
                <a:spcPts val="3670"/>
              </a:lnSpc>
              <a:spcBef>
                <a:spcPts val="560"/>
              </a:spcBef>
              <a:tabLst>
                <a:tab pos="2896235" algn="l"/>
                <a:tab pos="4950460" algn="l"/>
                <a:tab pos="6062980" algn="l"/>
                <a:tab pos="7486650" algn="l"/>
              </a:tabLst>
            </a:pPr>
            <a:r>
              <a:rPr sz="3400" spc="280" dirty="0"/>
              <a:t>EDUCATION</a:t>
            </a:r>
            <a:r>
              <a:rPr sz="3400" dirty="0"/>
              <a:t>	</a:t>
            </a:r>
            <a:r>
              <a:rPr sz="3400" spc="295" dirty="0"/>
              <a:t>HEALTH</a:t>
            </a:r>
            <a:r>
              <a:rPr sz="3400" dirty="0"/>
              <a:t>	</a:t>
            </a:r>
            <a:r>
              <a:rPr sz="3400" spc="180" dirty="0"/>
              <a:t>AND</a:t>
            </a:r>
            <a:r>
              <a:rPr sz="3400" dirty="0"/>
              <a:t>	</a:t>
            </a:r>
            <a:r>
              <a:rPr sz="3400" spc="395" dirty="0"/>
              <a:t>CARE</a:t>
            </a:r>
            <a:r>
              <a:rPr sz="3400" dirty="0"/>
              <a:t>	</a:t>
            </a:r>
            <a:r>
              <a:rPr sz="3400" spc="190" dirty="0"/>
              <a:t>PLAN </a:t>
            </a:r>
            <a:r>
              <a:rPr sz="3400" spc="135" dirty="0"/>
              <a:t>(EHCP)</a:t>
            </a:r>
            <a:endParaRPr sz="3400"/>
          </a:p>
        </p:txBody>
      </p:sp>
      <p:pic>
        <p:nvPicPr>
          <p:cNvPr id="10" name="object 10"/>
          <p:cNvPicPr/>
          <p:nvPr/>
        </p:nvPicPr>
        <p:blipFill>
          <a:blip r:embed="rId8" cstate="print"/>
          <a:stretch>
            <a:fillRect/>
          </a:stretch>
        </p:blipFill>
        <p:spPr>
          <a:xfrm>
            <a:off x="984923" y="1691767"/>
            <a:ext cx="10222103" cy="3614674"/>
          </a:xfrm>
          <a:prstGeom prst="rect">
            <a:avLst/>
          </a:prstGeom>
        </p:spPr>
      </p:pic>
      <p:sp>
        <p:nvSpPr>
          <p:cNvPr id="11" name="object 11"/>
          <p:cNvSpPr/>
          <p:nvPr/>
        </p:nvSpPr>
        <p:spPr>
          <a:xfrm>
            <a:off x="0" y="0"/>
            <a:ext cx="885825" cy="6858000"/>
          </a:xfrm>
          <a:custGeom>
            <a:avLst/>
            <a:gdLst/>
            <a:ahLst/>
            <a:cxnLst/>
            <a:rect l="l" t="t" r="r" b="b"/>
            <a:pathLst>
              <a:path w="885825" h="6858000">
                <a:moveTo>
                  <a:pt x="709612" y="0"/>
                </a:moveTo>
                <a:lnTo>
                  <a:pt x="0" y="0"/>
                </a:lnTo>
                <a:lnTo>
                  <a:pt x="0" y="6857999"/>
                </a:lnTo>
                <a:lnTo>
                  <a:pt x="709612" y="6857999"/>
                </a:lnTo>
                <a:lnTo>
                  <a:pt x="711200" y="6789736"/>
                </a:lnTo>
                <a:lnTo>
                  <a:pt x="719137" y="6729412"/>
                </a:lnTo>
                <a:lnTo>
                  <a:pt x="730250" y="6677025"/>
                </a:lnTo>
                <a:lnTo>
                  <a:pt x="744537" y="6630987"/>
                </a:lnTo>
                <a:lnTo>
                  <a:pt x="760412" y="6589712"/>
                </a:lnTo>
                <a:lnTo>
                  <a:pt x="779462" y="6553200"/>
                </a:lnTo>
                <a:lnTo>
                  <a:pt x="817562" y="6477000"/>
                </a:lnTo>
                <a:lnTo>
                  <a:pt x="833437" y="6440487"/>
                </a:lnTo>
                <a:lnTo>
                  <a:pt x="849312" y="6399212"/>
                </a:lnTo>
                <a:lnTo>
                  <a:pt x="865187" y="6353175"/>
                </a:lnTo>
                <a:lnTo>
                  <a:pt x="876300" y="6300787"/>
                </a:lnTo>
                <a:lnTo>
                  <a:pt x="882650" y="6240462"/>
                </a:lnTo>
                <a:lnTo>
                  <a:pt x="885825" y="6172200"/>
                </a:lnTo>
                <a:lnTo>
                  <a:pt x="882650" y="6103937"/>
                </a:lnTo>
                <a:lnTo>
                  <a:pt x="876300" y="6043612"/>
                </a:lnTo>
                <a:lnTo>
                  <a:pt x="865187" y="5991225"/>
                </a:lnTo>
                <a:lnTo>
                  <a:pt x="849312" y="5945187"/>
                </a:lnTo>
                <a:lnTo>
                  <a:pt x="833437" y="5903912"/>
                </a:lnTo>
                <a:lnTo>
                  <a:pt x="817562" y="5867400"/>
                </a:lnTo>
                <a:lnTo>
                  <a:pt x="779462" y="5791200"/>
                </a:lnTo>
                <a:lnTo>
                  <a:pt x="760412" y="5754687"/>
                </a:lnTo>
                <a:lnTo>
                  <a:pt x="744537" y="5713412"/>
                </a:lnTo>
                <a:lnTo>
                  <a:pt x="730250" y="5667375"/>
                </a:lnTo>
                <a:lnTo>
                  <a:pt x="719137" y="5614987"/>
                </a:lnTo>
                <a:lnTo>
                  <a:pt x="711200" y="5554599"/>
                </a:lnTo>
                <a:lnTo>
                  <a:pt x="709612" y="5486400"/>
                </a:lnTo>
                <a:lnTo>
                  <a:pt x="711200" y="5418074"/>
                </a:lnTo>
                <a:lnTo>
                  <a:pt x="719137" y="5357749"/>
                </a:lnTo>
                <a:lnTo>
                  <a:pt x="730250" y="5305425"/>
                </a:lnTo>
                <a:lnTo>
                  <a:pt x="744537" y="5259324"/>
                </a:lnTo>
                <a:lnTo>
                  <a:pt x="760412" y="5218049"/>
                </a:lnTo>
                <a:lnTo>
                  <a:pt x="779462" y="5181600"/>
                </a:lnTo>
                <a:lnTo>
                  <a:pt x="817562" y="5105400"/>
                </a:lnTo>
                <a:lnTo>
                  <a:pt x="833437" y="5068824"/>
                </a:lnTo>
                <a:lnTo>
                  <a:pt x="849312" y="5027549"/>
                </a:lnTo>
                <a:lnTo>
                  <a:pt x="865187" y="4981575"/>
                </a:lnTo>
                <a:lnTo>
                  <a:pt x="876300" y="4929124"/>
                </a:lnTo>
                <a:lnTo>
                  <a:pt x="882650" y="4868799"/>
                </a:lnTo>
                <a:lnTo>
                  <a:pt x="885825" y="4800600"/>
                </a:lnTo>
                <a:lnTo>
                  <a:pt x="882650" y="4732274"/>
                </a:lnTo>
                <a:lnTo>
                  <a:pt x="876300" y="4671949"/>
                </a:lnTo>
                <a:lnTo>
                  <a:pt x="865187" y="4619625"/>
                </a:lnTo>
                <a:lnTo>
                  <a:pt x="849312" y="4573524"/>
                </a:lnTo>
                <a:lnTo>
                  <a:pt x="833437" y="4532249"/>
                </a:lnTo>
                <a:lnTo>
                  <a:pt x="817562" y="4495800"/>
                </a:lnTo>
                <a:lnTo>
                  <a:pt x="779462" y="4419600"/>
                </a:lnTo>
                <a:lnTo>
                  <a:pt x="760412" y="4383024"/>
                </a:lnTo>
                <a:lnTo>
                  <a:pt x="744537" y="4341749"/>
                </a:lnTo>
                <a:lnTo>
                  <a:pt x="730250" y="4295775"/>
                </a:lnTo>
                <a:lnTo>
                  <a:pt x="719137" y="4243324"/>
                </a:lnTo>
                <a:lnTo>
                  <a:pt x="711200" y="4182999"/>
                </a:lnTo>
                <a:lnTo>
                  <a:pt x="709612" y="4114800"/>
                </a:lnTo>
                <a:lnTo>
                  <a:pt x="711200" y="4046474"/>
                </a:lnTo>
                <a:lnTo>
                  <a:pt x="719137" y="3986149"/>
                </a:lnTo>
                <a:lnTo>
                  <a:pt x="730250" y="3933825"/>
                </a:lnTo>
                <a:lnTo>
                  <a:pt x="744537" y="3887724"/>
                </a:lnTo>
                <a:lnTo>
                  <a:pt x="760412" y="3846449"/>
                </a:lnTo>
                <a:lnTo>
                  <a:pt x="779462" y="3810000"/>
                </a:lnTo>
                <a:lnTo>
                  <a:pt x="817562" y="3733800"/>
                </a:lnTo>
                <a:lnTo>
                  <a:pt x="833437" y="3697224"/>
                </a:lnTo>
                <a:lnTo>
                  <a:pt x="849312" y="3655949"/>
                </a:lnTo>
                <a:lnTo>
                  <a:pt x="865187" y="3609975"/>
                </a:lnTo>
                <a:lnTo>
                  <a:pt x="876300" y="3557524"/>
                </a:lnTo>
                <a:lnTo>
                  <a:pt x="882650" y="3497199"/>
                </a:lnTo>
                <a:lnTo>
                  <a:pt x="885825" y="3427349"/>
                </a:lnTo>
                <a:lnTo>
                  <a:pt x="882650" y="3360674"/>
                </a:lnTo>
                <a:lnTo>
                  <a:pt x="876300" y="3300349"/>
                </a:lnTo>
                <a:lnTo>
                  <a:pt x="865187" y="3248025"/>
                </a:lnTo>
                <a:lnTo>
                  <a:pt x="849312" y="3201924"/>
                </a:lnTo>
                <a:lnTo>
                  <a:pt x="833437" y="3160649"/>
                </a:lnTo>
                <a:lnTo>
                  <a:pt x="817562" y="3124200"/>
                </a:lnTo>
                <a:lnTo>
                  <a:pt x="779462" y="3048000"/>
                </a:lnTo>
                <a:lnTo>
                  <a:pt x="760412" y="3011424"/>
                </a:lnTo>
                <a:lnTo>
                  <a:pt x="744537" y="2970149"/>
                </a:lnTo>
                <a:lnTo>
                  <a:pt x="730250" y="2924175"/>
                </a:lnTo>
                <a:lnTo>
                  <a:pt x="719137" y="2871724"/>
                </a:lnTo>
                <a:lnTo>
                  <a:pt x="711200" y="2811399"/>
                </a:lnTo>
                <a:lnTo>
                  <a:pt x="709612" y="2743200"/>
                </a:lnTo>
                <a:lnTo>
                  <a:pt x="711200" y="2674874"/>
                </a:lnTo>
                <a:lnTo>
                  <a:pt x="719137" y="2614549"/>
                </a:lnTo>
                <a:lnTo>
                  <a:pt x="730250" y="2562225"/>
                </a:lnTo>
                <a:lnTo>
                  <a:pt x="744537" y="2516124"/>
                </a:lnTo>
                <a:lnTo>
                  <a:pt x="760412" y="2474849"/>
                </a:lnTo>
                <a:lnTo>
                  <a:pt x="779462" y="2438400"/>
                </a:lnTo>
                <a:lnTo>
                  <a:pt x="817562" y="2362200"/>
                </a:lnTo>
                <a:lnTo>
                  <a:pt x="833437" y="2325624"/>
                </a:lnTo>
                <a:lnTo>
                  <a:pt x="849312" y="2284349"/>
                </a:lnTo>
                <a:lnTo>
                  <a:pt x="865187" y="2238375"/>
                </a:lnTo>
                <a:lnTo>
                  <a:pt x="876300" y="2185924"/>
                </a:lnTo>
                <a:lnTo>
                  <a:pt x="882650" y="2125599"/>
                </a:lnTo>
                <a:lnTo>
                  <a:pt x="885825" y="2057400"/>
                </a:lnTo>
                <a:lnTo>
                  <a:pt x="882650" y="1989074"/>
                </a:lnTo>
                <a:lnTo>
                  <a:pt x="876300" y="1928749"/>
                </a:lnTo>
                <a:lnTo>
                  <a:pt x="865187" y="1876425"/>
                </a:lnTo>
                <a:lnTo>
                  <a:pt x="849312" y="1830324"/>
                </a:lnTo>
                <a:lnTo>
                  <a:pt x="833437" y="1789049"/>
                </a:lnTo>
                <a:lnTo>
                  <a:pt x="817562" y="1752600"/>
                </a:lnTo>
                <a:lnTo>
                  <a:pt x="779462" y="1676400"/>
                </a:lnTo>
                <a:lnTo>
                  <a:pt x="760412" y="1639824"/>
                </a:lnTo>
                <a:lnTo>
                  <a:pt x="744537" y="1598549"/>
                </a:lnTo>
                <a:lnTo>
                  <a:pt x="730250" y="1552575"/>
                </a:lnTo>
                <a:lnTo>
                  <a:pt x="719137" y="1500124"/>
                </a:lnTo>
                <a:lnTo>
                  <a:pt x="711200" y="1439799"/>
                </a:lnTo>
                <a:lnTo>
                  <a:pt x="709612" y="1371600"/>
                </a:lnTo>
                <a:lnTo>
                  <a:pt x="711200" y="1303274"/>
                </a:lnTo>
                <a:lnTo>
                  <a:pt x="719137" y="1242949"/>
                </a:lnTo>
                <a:lnTo>
                  <a:pt x="730250" y="1190625"/>
                </a:lnTo>
                <a:lnTo>
                  <a:pt x="744537" y="1144524"/>
                </a:lnTo>
                <a:lnTo>
                  <a:pt x="760412" y="1103249"/>
                </a:lnTo>
                <a:lnTo>
                  <a:pt x="779462" y="1066800"/>
                </a:lnTo>
                <a:lnTo>
                  <a:pt x="817562" y="990600"/>
                </a:lnTo>
                <a:lnTo>
                  <a:pt x="833437" y="954024"/>
                </a:lnTo>
                <a:lnTo>
                  <a:pt x="849312" y="912749"/>
                </a:lnTo>
                <a:lnTo>
                  <a:pt x="865187" y="866775"/>
                </a:lnTo>
                <a:lnTo>
                  <a:pt x="876300" y="814324"/>
                </a:lnTo>
                <a:lnTo>
                  <a:pt x="882650" y="753999"/>
                </a:lnTo>
                <a:lnTo>
                  <a:pt x="885825" y="685800"/>
                </a:lnTo>
                <a:lnTo>
                  <a:pt x="882650" y="617474"/>
                </a:lnTo>
                <a:lnTo>
                  <a:pt x="876300" y="557149"/>
                </a:lnTo>
                <a:lnTo>
                  <a:pt x="865187" y="504825"/>
                </a:lnTo>
                <a:lnTo>
                  <a:pt x="849312" y="458724"/>
                </a:lnTo>
                <a:lnTo>
                  <a:pt x="833437" y="417449"/>
                </a:lnTo>
                <a:lnTo>
                  <a:pt x="817562" y="381000"/>
                </a:lnTo>
                <a:lnTo>
                  <a:pt x="779462" y="304800"/>
                </a:lnTo>
                <a:lnTo>
                  <a:pt x="760412" y="268224"/>
                </a:lnTo>
                <a:lnTo>
                  <a:pt x="744537" y="226949"/>
                </a:lnTo>
                <a:lnTo>
                  <a:pt x="730250" y="180975"/>
                </a:lnTo>
                <a:lnTo>
                  <a:pt x="719137" y="128524"/>
                </a:lnTo>
                <a:lnTo>
                  <a:pt x="711200" y="68199"/>
                </a:lnTo>
                <a:lnTo>
                  <a:pt x="709612" y="0"/>
                </a:lnTo>
                <a:close/>
              </a:path>
            </a:pathLst>
          </a:custGeom>
          <a:solidFill>
            <a:srgbClr val="FFC000"/>
          </a:solidFill>
        </p:spPr>
        <p:txBody>
          <a:bodyPr wrap="square" lIns="0" tIns="0" rIns="0" bIns="0" rtlCol="0"/>
          <a:lstStyle/>
          <a:p>
            <a:endParaRPr/>
          </a:p>
        </p:txBody>
      </p:sp>
      <p:sp>
        <p:nvSpPr>
          <p:cNvPr id="12" name="object 12"/>
          <p:cNvSpPr/>
          <p:nvPr/>
        </p:nvSpPr>
        <p:spPr>
          <a:xfrm>
            <a:off x="11907901" y="0"/>
            <a:ext cx="284480" cy="6858000"/>
          </a:xfrm>
          <a:custGeom>
            <a:avLst/>
            <a:gdLst/>
            <a:ahLst/>
            <a:cxnLst/>
            <a:rect l="l" t="t" r="r" b="b"/>
            <a:pathLst>
              <a:path w="284479" h="6858000">
                <a:moveTo>
                  <a:pt x="284162" y="0"/>
                </a:moveTo>
                <a:lnTo>
                  <a:pt x="0" y="0"/>
                </a:lnTo>
                <a:lnTo>
                  <a:pt x="0" y="6858000"/>
                </a:lnTo>
                <a:lnTo>
                  <a:pt x="284162" y="6858000"/>
                </a:lnTo>
                <a:lnTo>
                  <a:pt x="284162" y="0"/>
                </a:lnTo>
                <a:close/>
              </a:path>
            </a:pathLst>
          </a:custGeom>
          <a:solidFill>
            <a:srgbClr val="FFC000"/>
          </a:solidFill>
        </p:spPr>
        <p:txBody>
          <a:bodyPr wrap="square" lIns="0" tIns="0" rIns="0" bIns="0" rtlCol="0"/>
          <a:lstStyle/>
          <a:p>
            <a:endParaRPr/>
          </a:p>
        </p:txBody>
      </p:sp>
      <p:sp>
        <p:nvSpPr>
          <p:cNvPr id="13" name="object 13"/>
          <p:cNvSpPr txBox="1"/>
          <p:nvPr/>
        </p:nvSpPr>
        <p:spPr>
          <a:xfrm>
            <a:off x="1486027" y="5718149"/>
            <a:ext cx="8540115" cy="848994"/>
          </a:xfrm>
          <a:prstGeom prst="rect">
            <a:avLst/>
          </a:prstGeom>
        </p:spPr>
        <p:txBody>
          <a:bodyPr vert="horz" wrap="square" lIns="0" tIns="12700" rIns="0" bIns="0" rtlCol="0">
            <a:spAutoFit/>
          </a:bodyPr>
          <a:lstStyle/>
          <a:p>
            <a:pPr marL="12700">
              <a:lnSpc>
                <a:spcPct val="100000"/>
              </a:lnSpc>
              <a:spcBef>
                <a:spcPts val="100"/>
              </a:spcBef>
            </a:pPr>
            <a:r>
              <a:rPr sz="1800" spc="-65" dirty="0">
                <a:solidFill>
                  <a:srgbClr val="FFFFFF"/>
                </a:solidFill>
                <a:latin typeface="Calibri"/>
                <a:cs typeface="Calibri"/>
              </a:rPr>
              <a:t>To</a:t>
            </a:r>
            <a:r>
              <a:rPr sz="1800" spc="-35" dirty="0">
                <a:solidFill>
                  <a:srgbClr val="FFFFFF"/>
                </a:solidFill>
                <a:latin typeface="Calibri"/>
                <a:cs typeface="Calibri"/>
              </a:rPr>
              <a:t> </a:t>
            </a:r>
            <a:r>
              <a:rPr sz="1800" dirty="0">
                <a:solidFill>
                  <a:srgbClr val="FFFFFF"/>
                </a:solidFill>
                <a:latin typeface="Calibri"/>
                <a:cs typeface="Calibri"/>
              </a:rPr>
              <a:t>note:</a:t>
            </a:r>
            <a:r>
              <a:rPr sz="1800" spc="-5" dirty="0">
                <a:solidFill>
                  <a:srgbClr val="FFFFFF"/>
                </a:solidFill>
                <a:latin typeface="Calibri"/>
                <a:cs typeface="Calibri"/>
              </a:rPr>
              <a:t> </a:t>
            </a:r>
            <a:r>
              <a:rPr sz="1800" dirty="0">
                <a:solidFill>
                  <a:srgbClr val="FFFFFF"/>
                </a:solidFill>
                <a:latin typeface="Calibri"/>
                <a:cs typeface="Calibri"/>
              </a:rPr>
              <a:t>if</a:t>
            </a:r>
            <a:r>
              <a:rPr sz="1800" spc="-30" dirty="0">
                <a:solidFill>
                  <a:srgbClr val="FFFFFF"/>
                </a:solidFill>
                <a:latin typeface="Calibri"/>
                <a:cs typeface="Calibri"/>
              </a:rPr>
              <a:t> </a:t>
            </a:r>
            <a:r>
              <a:rPr sz="1800" dirty="0">
                <a:solidFill>
                  <a:srgbClr val="FFFFFF"/>
                </a:solidFill>
                <a:latin typeface="Calibri"/>
                <a:cs typeface="Calibri"/>
              </a:rPr>
              <a:t>your</a:t>
            </a:r>
            <a:r>
              <a:rPr sz="1800" spc="-20" dirty="0">
                <a:solidFill>
                  <a:srgbClr val="FFFFFF"/>
                </a:solidFill>
                <a:latin typeface="Calibri"/>
                <a:cs typeface="Calibri"/>
              </a:rPr>
              <a:t> </a:t>
            </a:r>
            <a:r>
              <a:rPr sz="1800" dirty="0">
                <a:solidFill>
                  <a:srgbClr val="FFFFFF"/>
                </a:solidFill>
                <a:latin typeface="Calibri"/>
                <a:cs typeface="Calibri"/>
              </a:rPr>
              <a:t>child</a:t>
            </a:r>
            <a:r>
              <a:rPr sz="1800" spc="-5" dirty="0">
                <a:solidFill>
                  <a:srgbClr val="FFFFFF"/>
                </a:solidFill>
                <a:latin typeface="Calibri"/>
                <a:cs typeface="Calibri"/>
              </a:rPr>
              <a:t> </a:t>
            </a:r>
            <a:r>
              <a:rPr sz="1800" dirty="0">
                <a:solidFill>
                  <a:srgbClr val="FFFFFF"/>
                </a:solidFill>
                <a:latin typeface="Calibri"/>
                <a:cs typeface="Calibri"/>
              </a:rPr>
              <a:t>is</a:t>
            </a:r>
            <a:r>
              <a:rPr sz="1800" spc="-30" dirty="0">
                <a:solidFill>
                  <a:srgbClr val="FFFFFF"/>
                </a:solidFill>
                <a:latin typeface="Calibri"/>
                <a:cs typeface="Calibri"/>
              </a:rPr>
              <a:t> </a:t>
            </a:r>
            <a:r>
              <a:rPr sz="1800" dirty="0">
                <a:solidFill>
                  <a:srgbClr val="FFFFFF"/>
                </a:solidFill>
                <a:latin typeface="Calibri"/>
                <a:cs typeface="Calibri"/>
              </a:rPr>
              <a:t>in</a:t>
            </a:r>
            <a:r>
              <a:rPr sz="1800" spc="-15" dirty="0">
                <a:solidFill>
                  <a:srgbClr val="FFFFFF"/>
                </a:solidFill>
                <a:latin typeface="Calibri"/>
                <a:cs typeface="Calibri"/>
              </a:rPr>
              <a:t> </a:t>
            </a:r>
            <a:r>
              <a:rPr sz="1800" dirty="0">
                <a:solidFill>
                  <a:srgbClr val="FFFFFF"/>
                </a:solidFill>
                <a:latin typeface="Calibri"/>
                <a:cs typeface="Calibri"/>
              </a:rPr>
              <a:t>EYFS,</a:t>
            </a:r>
            <a:r>
              <a:rPr sz="1800" spc="-30" dirty="0">
                <a:solidFill>
                  <a:srgbClr val="FFFFFF"/>
                </a:solidFill>
                <a:latin typeface="Calibri"/>
                <a:cs typeface="Calibri"/>
              </a:rPr>
              <a:t> </a:t>
            </a:r>
            <a:r>
              <a:rPr sz="1800" dirty="0">
                <a:solidFill>
                  <a:srgbClr val="FFFFFF"/>
                </a:solidFill>
                <a:latin typeface="Calibri"/>
                <a:cs typeface="Calibri"/>
              </a:rPr>
              <a:t>their</a:t>
            </a:r>
            <a:r>
              <a:rPr sz="1800" spc="-25" dirty="0">
                <a:solidFill>
                  <a:srgbClr val="FFFFFF"/>
                </a:solidFill>
                <a:latin typeface="Calibri"/>
                <a:cs typeface="Calibri"/>
              </a:rPr>
              <a:t> </a:t>
            </a:r>
            <a:r>
              <a:rPr sz="1800" dirty="0">
                <a:solidFill>
                  <a:srgbClr val="FFFFFF"/>
                </a:solidFill>
                <a:latin typeface="Calibri"/>
                <a:cs typeface="Calibri"/>
              </a:rPr>
              <a:t>EHCP</a:t>
            </a:r>
            <a:r>
              <a:rPr sz="1800" spc="-10" dirty="0">
                <a:solidFill>
                  <a:srgbClr val="FFFFFF"/>
                </a:solidFill>
                <a:latin typeface="Calibri"/>
                <a:cs typeface="Calibri"/>
              </a:rPr>
              <a:t> </a:t>
            </a:r>
            <a:r>
              <a:rPr sz="1800" dirty="0">
                <a:solidFill>
                  <a:srgbClr val="FFFFFF"/>
                </a:solidFill>
                <a:latin typeface="Calibri"/>
                <a:cs typeface="Calibri"/>
              </a:rPr>
              <a:t>will</a:t>
            </a:r>
            <a:r>
              <a:rPr sz="1800" spc="-25" dirty="0">
                <a:solidFill>
                  <a:srgbClr val="FFFFFF"/>
                </a:solidFill>
                <a:latin typeface="Calibri"/>
                <a:cs typeface="Calibri"/>
              </a:rPr>
              <a:t> </a:t>
            </a:r>
            <a:r>
              <a:rPr sz="1800" dirty="0">
                <a:solidFill>
                  <a:srgbClr val="FFFFFF"/>
                </a:solidFill>
                <a:latin typeface="Calibri"/>
                <a:cs typeface="Calibri"/>
              </a:rPr>
              <a:t>be</a:t>
            </a:r>
            <a:r>
              <a:rPr sz="1800" spc="-15" dirty="0">
                <a:solidFill>
                  <a:srgbClr val="FFFFFF"/>
                </a:solidFill>
                <a:latin typeface="Calibri"/>
                <a:cs typeface="Calibri"/>
              </a:rPr>
              <a:t> </a:t>
            </a:r>
            <a:r>
              <a:rPr sz="1800" spc="-10" dirty="0">
                <a:solidFill>
                  <a:srgbClr val="FFFFFF"/>
                </a:solidFill>
                <a:latin typeface="Calibri"/>
                <a:cs typeface="Calibri"/>
              </a:rPr>
              <a:t>reviewed</a:t>
            </a:r>
            <a:r>
              <a:rPr sz="1800" spc="-15" dirty="0">
                <a:solidFill>
                  <a:srgbClr val="FFFFFF"/>
                </a:solidFill>
                <a:latin typeface="Calibri"/>
                <a:cs typeface="Calibri"/>
              </a:rPr>
              <a:t> </a:t>
            </a:r>
            <a:r>
              <a:rPr sz="1800" dirty="0">
                <a:solidFill>
                  <a:srgbClr val="FFFFFF"/>
                </a:solidFill>
                <a:latin typeface="Calibri"/>
                <a:cs typeface="Calibri"/>
              </a:rPr>
              <a:t>every</a:t>
            </a:r>
            <a:r>
              <a:rPr sz="1800" spc="-30" dirty="0">
                <a:solidFill>
                  <a:srgbClr val="FFFFFF"/>
                </a:solidFill>
                <a:latin typeface="Calibri"/>
                <a:cs typeface="Calibri"/>
              </a:rPr>
              <a:t> </a:t>
            </a:r>
            <a:r>
              <a:rPr sz="1800" dirty="0">
                <a:solidFill>
                  <a:srgbClr val="FFFFFF"/>
                </a:solidFill>
                <a:latin typeface="Calibri"/>
                <a:cs typeface="Calibri"/>
              </a:rPr>
              <a:t>6</a:t>
            </a:r>
            <a:r>
              <a:rPr sz="1800" spc="-25" dirty="0">
                <a:solidFill>
                  <a:srgbClr val="FFFFFF"/>
                </a:solidFill>
                <a:latin typeface="Calibri"/>
                <a:cs typeface="Calibri"/>
              </a:rPr>
              <a:t> </a:t>
            </a:r>
            <a:r>
              <a:rPr sz="1800" spc="-10" dirty="0">
                <a:solidFill>
                  <a:srgbClr val="FFFFFF"/>
                </a:solidFill>
                <a:latin typeface="Calibri"/>
                <a:cs typeface="Calibri"/>
              </a:rPr>
              <a:t>months.</a:t>
            </a:r>
            <a:endParaRPr sz="1800">
              <a:latin typeface="Calibri"/>
              <a:cs typeface="Calibri"/>
            </a:endParaRPr>
          </a:p>
          <a:p>
            <a:pPr marL="12700" marR="5080">
              <a:lnSpc>
                <a:spcPct val="100000"/>
              </a:lnSpc>
              <a:spcBef>
                <a:spcPts val="5"/>
              </a:spcBef>
            </a:pPr>
            <a:r>
              <a:rPr sz="1800" dirty="0">
                <a:solidFill>
                  <a:srgbClr val="FFFFFF"/>
                </a:solidFill>
                <a:latin typeface="Calibri"/>
                <a:cs typeface="Calibri"/>
              </a:rPr>
              <a:t>Our</a:t>
            </a:r>
            <a:r>
              <a:rPr sz="1800" spc="-35" dirty="0">
                <a:solidFill>
                  <a:srgbClr val="FFFFFF"/>
                </a:solidFill>
                <a:latin typeface="Calibri"/>
                <a:cs typeface="Calibri"/>
              </a:rPr>
              <a:t> </a:t>
            </a:r>
            <a:r>
              <a:rPr sz="1800" dirty="0">
                <a:solidFill>
                  <a:srgbClr val="FFFFFF"/>
                </a:solidFill>
                <a:latin typeface="Calibri"/>
                <a:cs typeface="Calibri"/>
              </a:rPr>
              <a:t>school</a:t>
            </a:r>
            <a:r>
              <a:rPr sz="1800" spc="-30" dirty="0">
                <a:solidFill>
                  <a:srgbClr val="FFFFFF"/>
                </a:solidFill>
                <a:latin typeface="Calibri"/>
                <a:cs typeface="Calibri"/>
              </a:rPr>
              <a:t> </a:t>
            </a:r>
            <a:r>
              <a:rPr sz="1800" dirty="0">
                <a:solidFill>
                  <a:srgbClr val="FFFFFF"/>
                </a:solidFill>
                <a:latin typeface="Calibri"/>
                <a:cs typeface="Calibri"/>
              </a:rPr>
              <a:t>website</a:t>
            </a:r>
            <a:r>
              <a:rPr sz="1800" spc="-25" dirty="0">
                <a:solidFill>
                  <a:srgbClr val="FFFFFF"/>
                </a:solidFill>
                <a:latin typeface="Calibri"/>
                <a:cs typeface="Calibri"/>
              </a:rPr>
              <a:t> </a:t>
            </a:r>
            <a:r>
              <a:rPr sz="1800" dirty="0">
                <a:solidFill>
                  <a:srgbClr val="FFFFFF"/>
                </a:solidFill>
                <a:latin typeface="Calibri"/>
                <a:cs typeface="Calibri"/>
              </a:rPr>
              <a:t>has</a:t>
            </a:r>
            <a:r>
              <a:rPr sz="1800" spc="-40" dirty="0">
                <a:solidFill>
                  <a:srgbClr val="FFFFFF"/>
                </a:solidFill>
                <a:latin typeface="Calibri"/>
                <a:cs typeface="Calibri"/>
              </a:rPr>
              <a:t> </a:t>
            </a:r>
            <a:r>
              <a:rPr sz="1800" dirty="0">
                <a:solidFill>
                  <a:srgbClr val="FFFFFF"/>
                </a:solidFill>
                <a:latin typeface="Calibri"/>
                <a:cs typeface="Calibri"/>
              </a:rPr>
              <a:t>a</a:t>
            </a:r>
            <a:r>
              <a:rPr sz="1800" spc="-25" dirty="0">
                <a:solidFill>
                  <a:srgbClr val="FFFFFF"/>
                </a:solidFill>
                <a:latin typeface="Calibri"/>
                <a:cs typeface="Calibri"/>
              </a:rPr>
              <a:t> </a:t>
            </a:r>
            <a:r>
              <a:rPr sz="1800" dirty="0">
                <a:solidFill>
                  <a:srgbClr val="FFFFFF"/>
                </a:solidFill>
                <a:latin typeface="Calibri"/>
                <a:cs typeface="Calibri"/>
              </a:rPr>
              <a:t>link</a:t>
            </a:r>
            <a:r>
              <a:rPr sz="1800" spc="-25" dirty="0">
                <a:solidFill>
                  <a:srgbClr val="FFFFFF"/>
                </a:solidFill>
                <a:latin typeface="Calibri"/>
                <a:cs typeface="Calibri"/>
              </a:rPr>
              <a:t> </a:t>
            </a:r>
            <a:r>
              <a:rPr sz="1800" dirty="0">
                <a:solidFill>
                  <a:srgbClr val="FFFFFF"/>
                </a:solidFill>
                <a:latin typeface="Calibri"/>
                <a:cs typeface="Calibri"/>
              </a:rPr>
              <a:t>to</a:t>
            </a:r>
            <a:r>
              <a:rPr sz="1800" spc="-35" dirty="0">
                <a:solidFill>
                  <a:srgbClr val="FFFFFF"/>
                </a:solidFill>
                <a:latin typeface="Calibri"/>
                <a:cs typeface="Calibri"/>
              </a:rPr>
              <a:t> </a:t>
            </a:r>
            <a:r>
              <a:rPr sz="1800" dirty="0">
                <a:solidFill>
                  <a:srgbClr val="FFFFFF"/>
                </a:solidFill>
                <a:latin typeface="Calibri"/>
                <a:cs typeface="Calibri"/>
              </a:rPr>
              <a:t>a</a:t>
            </a:r>
            <a:r>
              <a:rPr sz="1800" spc="-30" dirty="0">
                <a:solidFill>
                  <a:srgbClr val="FFFFFF"/>
                </a:solidFill>
                <a:latin typeface="Calibri"/>
                <a:cs typeface="Calibri"/>
              </a:rPr>
              <a:t> </a:t>
            </a:r>
            <a:r>
              <a:rPr sz="1800" dirty="0">
                <a:solidFill>
                  <a:srgbClr val="FFFFFF"/>
                </a:solidFill>
                <a:latin typeface="Calibri"/>
                <a:cs typeface="Calibri"/>
              </a:rPr>
              <a:t>parents</a:t>
            </a:r>
            <a:r>
              <a:rPr sz="1800" spc="-35" dirty="0">
                <a:solidFill>
                  <a:srgbClr val="FFFFFF"/>
                </a:solidFill>
                <a:latin typeface="Calibri"/>
                <a:cs typeface="Calibri"/>
              </a:rPr>
              <a:t> </a:t>
            </a:r>
            <a:r>
              <a:rPr sz="1800" dirty="0">
                <a:solidFill>
                  <a:srgbClr val="FFFFFF"/>
                </a:solidFill>
                <a:latin typeface="Calibri"/>
                <a:cs typeface="Calibri"/>
              </a:rPr>
              <a:t>guide</a:t>
            </a:r>
            <a:r>
              <a:rPr sz="1800" spc="-30" dirty="0">
                <a:solidFill>
                  <a:srgbClr val="FFFFFF"/>
                </a:solidFill>
                <a:latin typeface="Calibri"/>
                <a:cs typeface="Calibri"/>
              </a:rPr>
              <a:t> </a:t>
            </a:r>
            <a:r>
              <a:rPr sz="1800" dirty="0">
                <a:solidFill>
                  <a:srgbClr val="FFFFFF"/>
                </a:solidFill>
                <a:latin typeface="Calibri"/>
                <a:cs typeface="Calibri"/>
              </a:rPr>
              <a:t>to</a:t>
            </a:r>
            <a:r>
              <a:rPr sz="1800" spc="-25" dirty="0">
                <a:solidFill>
                  <a:srgbClr val="FFFFFF"/>
                </a:solidFill>
                <a:latin typeface="Calibri"/>
                <a:cs typeface="Calibri"/>
              </a:rPr>
              <a:t> </a:t>
            </a:r>
            <a:r>
              <a:rPr sz="1800" dirty="0">
                <a:solidFill>
                  <a:srgbClr val="FFFFFF"/>
                </a:solidFill>
                <a:latin typeface="Calibri"/>
                <a:cs typeface="Calibri"/>
              </a:rPr>
              <a:t>the</a:t>
            </a:r>
            <a:r>
              <a:rPr sz="1800" spc="-35" dirty="0">
                <a:solidFill>
                  <a:srgbClr val="FFFFFF"/>
                </a:solidFill>
                <a:latin typeface="Calibri"/>
                <a:cs typeface="Calibri"/>
              </a:rPr>
              <a:t> </a:t>
            </a:r>
            <a:r>
              <a:rPr sz="1800" dirty="0">
                <a:solidFill>
                  <a:srgbClr val="FFFFFF"/>
                </a:solidFill>
                <a:latin typeface="Calibri"/>
                <a:cs typeface="Calibri"/>
              </a:rPr>
              <a:t>process</a:t>
            </a:r>
            <a:r>
              <a:rPr sz="1800" spc="-35" dirty="0">
                <a:solidFill>
                  <a:srgbClr val="FFFFFF"/>
                </a:solidFill>
                <a:latin typeface="Calibri"/>
                <a:cs typeface="Calibri"/>
              </a:rPr>
              <a:t> </a:t>
            </a:r>
            <a:r>
              <a:rPr sz="1800" dirty="0">
                <a:solidFill>
                  <a:srgbClr val="FFFFFF"/>
                </a:solidFill>
                <a:latin typeface="Calibri"/>
                <a:cs typeface="Calibri"/>
              </a:rPr>
              <a:t>of</a:t>
            </a:r>
            <a:r>
              <a:rPr sz="1800" spc="-40" dirty="0">
                <a:solidFill>
                  <a:srgbClr val="FFFFFF"/>
                </a:solidFill>
                <a:latin typeface="Calibri"/>
                <a:cs typeface="Calibri"/>
              </a:rPr>
              <a:t> </a:t>
            </a:r>
            <a:r>
              <a:rPr sz="1800" dirty="0">
                <a:solidFill>
                  <a:srgbClr val="FFFFFF"/>
                </a:solidFill>
                <a:latin typeface="Calibri"/>
                <a:cs typeface="Calibri"/>
              </a:rPr>
              <a:t>EHCNA</a:t>
            </a:r>
            <a:r>
              <a:rPr sz="1800" spc="-25" dirty="0">
                <a:solidFill>
                  <a:srgbClr val="FFFFFF"/>
                </a:solidFill>
                <a:latin typeface="Calibri"/>
                <a:cs typeface="Calibri"/>
              </a:rPr>
              <a:t> </a:t>
            </a:r>
            <a:r>
              <a:rPr sz="1800" dirty="0">
                <a:solidFill>
                  <a:srgbClr val="FFFFFF"/>
                </a:solidFill>
                <a:latin typeface="Calibri"/>
                <a:cs typeface="Calibri"/>
              </a:rPr>
              <a:t>(EHCP</a:t>
            </a:r>
            <a:r>
              <a:rPr sz="1800" spc="-20" dirty="0">
                <a:solidFill>
                  <a:srgbClr val="FFFFFF"/>
                </a:solidFill>
                <a:latin typeface="Calibri"/>
                <a:cs typeface="Calibri"/>
              </a:rPr>
              <a:t> </a:t>
            </a:r>
            <a:r>
              <a:rPr sz="1800" spc="-10" dirty="0">
                <a:solidFill>
                  <a:srgbClr val="FFFFFF"/>
                </a:solidFill>
                <a:latin typeface="Calibri"/>
                <a:cs typeface="Calibri"/>
              </a:rPr>
              <a:t>Assessment </a:t>
            </a:r>
            <a:r>
              <a:rPr sz="1800" dirty="0">
                <a:solidFill>
                  <a:srgbClr val="FFFFFF"/>
                </a:solidFill>
                <a:latin typeface="Calibri"/>
                <a:cs typeface="Calibri"/>
              </a:rPr>
              <a:t>process</a:t>
            </a:r>
            <a:r>
              <a:rPr sz="1800" spc="-65" dirty="0">
                <a:solidFill>
                  <a:srgbClr val="FFFFFF"/>
                </a:solidFill>
                <a:latin typeface="Calibri"/>
                <a:cs typeface="Calibri"/>
              </a:rPr>
              <a:t> </a:t>
            </a:r>
            <a:r>
              <a:rPr sz="1800" dirty="0">
                <a:solidFill>
                  <a:srgbClr val="FFFFFF"/>
                </a:solidFill>
                <a:latin typeface="Calibri"/>
                <a:cs typeface="Calibri"/>
              </a:rPr>
              <a:t>and</a:t>
            </a:r>
            <a:r>
              <a:rPr sz="1800" spc="-60" dirty="0">
                <a:solidFill>
                  <a:srgbClr val="FFFFFF"/>
                </a:solidFill>
                <a:latin typeface="Calibri"/>
                <a:cs typeface="Calibri"/>
              </a:rPr>
              <a:t> </a:t>
            </a:r>
            <a:r>
              <a:rPr sz="1800" spc="-10" dirty="0">
                <a:solidFill>
                  <a:srgbClr val="FFFFFF"/>
                </a:solidFill>
                <a:latin typeface="Calibri"/>
                <a:cs typeface="Calibri"/>
              </a:rPr>
              <a:t>timescales)</a:t>
            </a:r>
            <a:endParaRPr sz="1800">
              <a:latin typeface="Calibri"/>
              <a:cs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043C66"/>
          </a:solidFill>
        </p:spPr>
        <p:txBody>
          <a:bodyPr wrap="square" lIns="0" tIns="0" rIns="0" bIns="0" rtlCol="0"/>
          <a:lstStyle/>
          <a:p>
            <a:endParaRPr/>
          </a:p>
        </p:txBody>
      </p:sp>
      <p:grpSp>
        <p:nvGrpSpPr>
          <p:cNvPr id="3" name="object 3"/>
          <p:cNvGrpSpPr/>
          <p:nvPr/>
        </p:nvGrpSpPr>
        <p:grpSpPr>
          <a:xfrm>
            <a:off x="0" y="-2"/>
            <a:ext cx="12192000" cy="6858000"/>
            <a:chOff x="0" y="-2"/>
            <a:chExt cx="12192000" cy="6858000"/>
          </a:xfrm>
        </p:grpSpPr>
        <p:pic>
          <p:nvPicPr>
            <p:cNvPr id="4" name="object 4"/>
            <p:cNvPicPr/>
            <p:nvPr/>
          </p:nvPicPr>
          <p:blipFill>
            <a:blip r:embed="rId2" cstate="print"/>
            <a:stretch>
              <a:fillRect/>
            </a:stretch>
          </p:blipFill>
          <p:spPr>
            <a:xfrm>
              <a:off x="7338948" y="-2"/>
              <a:ext cx="4852924" cy="6857864"/>
            </a:xfrm>
            <a:prstGeom prst="rect">
              <a:avLst/>
            </a:prstGeom>
          </p:spPr>
        </p:pic>
        <p:sp>
          <p:nvSpPr>
            <p:cNvPr id="5" name="object 5"/>
            <p:cNvSpPr/>
            <p:nvPr/>
          </p:nvSpPr>
          <p:spPr>
            <a:xfrm>
              <a:off x="0" y="0"/>
              <a:ext cx="7569200" cy="6858000"/>
            </a:xfrm>
            <a:custGeom>
              <a:avLst/>
              <a:gdLst/>
              <a:ahLst/>
              <a:cxnLst/>
              <a:rect l="l" t="t" r="r" b="b"/>
              <a:pathLst>
                <a:path w="7569200" h="6858000">
                  <a:moveTo>
                    <a:pt x="7389749" y="0"/>
                  </a:moveTo>
                  <a:lnTo>
                    <a:pt x="0" y="0"/>
                  </a:lnTo>
                  <a:lnTo>
                    <a:pt x="0" y="6857999"/>
                  </a:lnTo>
                  <a:lnTo>
                    <a:pt x="7389749" y="6857999"/>
                  </a:lnTo>
                  <a:lnTo>
                    <a:pt x="7394575" y="6791323"/>
                  </a:lnTo>
                  <a:lnTo>
                    <a:pt x="7402449" y="6735761"/>
                  </a:lnTo>
                  <a:lnTo>
                    <a:pt x="7411974" y="6683375"/>
                  </a:lnTo>
                  <a:lnTo>
                    <a:pt x="7443724" y="6597650"/>
                  </a:lnTo>
                  <a:lnTo>
                    <a:pt x="7462774" y="6561137"/>
                  </a:lnTo>
                  <a:lnTo>
                    <a:pt x="7499350" y="6488112"/>
                  </a:lnTo>
                  <a:lnTo>
                    <a:pt x="7516749" y="6448425"/>
                  </a:lnTo>
                  <a:lnTo>
                    <a:pt x="7532624" y="6407150"/>
                  </a:lnTo>
                  <a:lnTo>
                    <a:pt x="7546975" y="6361112"/>
                  </a:lnTo>
                  <a:lnTo>
                    <a:pt x="7558024" y="6311900"/>
                  </a:lnTo>
                  <a:lnTo>
                    <a:pt x="7566025" y="6251575"/>
                  </a:lnTo>
                  <a:lnTo>
                    <a:pt x="7569200" y="6183312"/>
                  </a:lnTo>
                  <a:lnTo>
                    <a:pt x="7566025" y="6113462"/>
                  </a:lnTo>
                  <a:lnTo>
                    <a:pt x="7558024" y="6056312"/>
                  </a:lnTo>
                  <a:lnTo>
                    <a:pt x="7546975" y="6003925"/>
                  </a:lnTo>
                  <a:lnTo>
                    <a:pt x="7532624" y="5956300"/>
                  </a:lnTo>
                  <a:lnTo>
                    <a:pt x="7516749" y="5915025"/>
                  </a:lnTo>
                  <a:lnTo>
                    <a:pt x="7497699" y="5876925"/>
                  </a:lnTo>
                  <a:lnTo>
                    <a:pt x="7478649" y="5840412"/>
                  </a:lnTo>
                  <a:lnTo>
                    <a:pt x="7459599" y="5802312"/>
                  </a:lnTo>
                  <a:lnTo>
                    <a:pt x="7442200" y="5762625"/>
                  </a:lnTo>
                  <a:lnTo>
                    <a:pt x="7424674" y="5721350"/>
                  </a:lnTo>
                  <a:lnTo>
                    <a:pt x="7410450" y="5675312"/>
                  </a:lnTo>
                  <a:lnTo>
                    <a:pt x="7400925" y="5622925"/>
                  </a:lnTo>
                  <a:lnTo>
                    <a:pt x="7391400" y="5562600"/>
                  </a:lnTo>
                  <a:lnTo>
                    <a:pt x="7389749" y="5494274"/>
                  </a:lnTo>
                  <a:lnTo>
                    <a:pt x="7391400" y="5426075"/>
                  </a:lnTo>
                  <a:lnTo>
                    <a:pt x="7400925" y="5365750"/>
                  </a:lnTo>
                  <a:lnTo>
                    <a:pt x="7410450" y="5313299"/>
                  </a:lnTo>
                  <a:lnTo>
                    <a:pt x="7424674" y="5268849"/>
                  </a:lnTo>
                  <a:lnTo>
                    <a:pt x="7442200" y="5226050"/>
                  </a:lnTo>
                  <a:lnTo>
                    <a:pt x="7459599" y="5186299"/>
                  </a:lnTo>
                  <a:lnTo>
                    <a:pt x="7478649" y="5149850"/>
                  </a:lnTo>
                  <a:lnTo>
                    <a:pt x="7497699" y="5114925"/>
                  </a:lnTo>
                  <a:lnTo>
                    <a:pt x="7516749" y="5075174"/>
                  </a:lnTo>
                  <a:lnTo>
                    <a:pt x="7532624" y="5033899"/>
                  </a:lnTo>
                  <a:lnTo>
                    <a:pt x="7546975" y="4987925"/>
                  </a:lnTo>
                  <a:lnTo>
                    <a:pt x="7558024" y="4935474"/>
                  </a:lnTo>
                  <a:lnTo>
                    <a:pt x="7566025" y="4875149"/>
                  </a:lnTo>
                  <a:lnTo>
                    <a:pt x="7569200" y="4806950"/>
                  </a:lnTo>
                  <a:lnTo>
                    <a:pt x="7566025" y="4738624"/>
                  </a:lnTo>
                  <a:lnTo>
                    <a:pt x="7558024" y="4678299"/>
                  </a:lnTo>
                  <a:lnTo>
                    <a:pt x="7546975" y="4625975"/>
                  </a:lnTo>
                  <a:lnTo>
                    <a:pt x="7532624" y="4579874"/>
                  </a:lnTo>
                  <a:lnTo>
                    <a:pt x="7516749" y="4537075"/>
                  </a:lnTo>
                  <a:lnTo>
                    <a:pt x="7497699" y="4498975"/>
                  </a:lnTo>
                  <a:lnTo>
                    <a:pt x="7459599" y="4424299"/>
                  </a:lnTo>
                  <a:lnTo>
                    <a:pt x="7442200" y="4386199"/>
                  </a:lnTo>
                  <a:lnTo>
                    <a:pt x="7424674" y="4343400"/>
                  </a:lnTo>
                  <a:lnTo>
                    <a:pt x="7410450" y="4297299"/>
                  </a:lnTo>
                  <a:lnTo>
                    <a:pt x="7400925" y="4244975"/>
                  </a:lnTo>
                  <a:lnTo>
                    <a:pt x="7391400" y="4186174"/>
                  </a:lnTo>
                  <a:lnTo>
                    <a:pt x="7389749" y="4116324"/>
                  </a:lnTo>
                  <a:lnTo>
                    <a:pt x="7391400" y="4048125"/>
                  </a:lnTo>
                  <a:lnTo>
                    <a:pt x="7400925" y="3987800"/>
                  </a:lnTo>
                  <a:lnTo>
                    <a:pt x="7410450" y="3935349"/>
                  </a:lnTo>
                  <a:lnTo>
                    <a:pt x="7424674" y="3890899"/>
                  </a:lnTo>
                  <a:lnTo>
                    <a:pt x="7442200" y="3848100"/>
                  </a:lnTo>
                  <a:lnTo>
                    <a:pt x="7459599" y="3811524"/>
                  </a:lnTo>
                  <a:lnTo>
                    <a:pt x="7497699" y="3736975"/>
                  </a:lnTo>
                  <a:lnTo>
                    <a:pt x="7516749" y="3697224"/>
                  </a:lnTo>
                  <a:lnTo>
                    <a:pt x="7532624" y="3655949"/>
                  </a:lnTo>
                  <a:lnTo>
                    <a:pt x="7546975" y="3609975"/>
                  </a:lnTo>
                  <a:lnTo>
                    <a:pt x="7558024" y="3557524"/>
                  </a:lnTo>
                  <a:lnTo>
                    <a:pt x="7566025" y="3497199"/>
                  </a:lnTo>
                  <a:lnTo>
                    <a:pt x="7569200" y="3427349"/>
                  </a:lnTo>
                  <a:lnTo>
                    <a:pt x="7566025" y="3360674"/>
                  </a:lnTo>
                  <a:lnTo>
                    <a:pt x="7558024" y="3300349"/>
                  </a:lnTo>
                  <a:lnTo>
                    <a:pt x="7546975" y="3248025"/>
                  </a:lnTo>
                  <a:lnTo>
                    <a:pt x="7532624" y="3201924"/>
                  </a:lnTo>
                  <a:lnTo>
                    <a:pt x="7516749" y="3160649"/>
                  </a:lnTo>
                  <a:lnTo>
                    <a:pt x="7497699" y="3121025"/>
                  </a:lnTo>
                  <a:lnTo>
                    <a:pt x="7478649" y="3084449"/>
                  </a:lnTo>
                  <a:lnTo>
                    <a:pt x="7459599" y="3046349"/>
                  </a:lnTo>
                  <a:lnTo>
                    <a:pt x="7442200" y="3009900"/>
                  </a:lnTo>
                  <a:lnTo>
                    <a:pt x="7424674" y="2966974"/>
                  </a:lnTo>
                  <a:lnTo>
                    <a:pt x="7410450" y="2922524"/>
                  </a:lnTo>
                  <a:lnTo>
                    <a:pt x="7400925" y="2868549"/>
                  </a:lnTo>
                  <a:lnTo>
                    <a:pt x="7391400" y="2809875"/>
                  </a:lnTo>
                  <a:lnTo>
                    <a:pt x="7389749" y="2741549"/>
                  </a:lnTo>
                  <a:lnTo>
                    <a:pt x="7391400" y="2671699"/>
                  </a:lnTo>
                  <a:lnTo>
                    <a:pt x="7400925" y="2613025"/>
                  </a:lnTo>
                  <a:lnTo>
                    <a:pt x="7410450" y="2560574"/>
                  </a:lnTo>
                  <a:lnTo>
                    <a:pt x="7424674" y="2512949"/>
                  </a:lnTo>
                  <a:lnTo>
                    <a:pt x="7442200" y="2471674"/>
                  </a:lnTo>
                  <a:lnTo>
                    <a:pt x="7459599" y="2433574"/>
                  </a:lnTo>
                  <a:lnTo>
                    <a:pt x="7478649" y="2395474"/>
                  </a:lnTo>
                  <a:lnTo>
                    <a:pt x="7497699" y="2359025"/>
                  </a:lnTo>
                  <a:lnTo>
                    <a:pt x="7516749" y="2319274"/>
                  </a:lnTo>
                  <a:lnTo>
                    <a:pt x="7532624" y="2277999"/>
                  </a:lnTo>
                  <a:lnTo>
                    <a:pt x="7546975" y="2232025"/>
                  </a:lnTo>
                  <a:lnTo>
                    <a:pt x="7558024" y="2179574"/>
                  </a:lnTo>
                  <a:lnTo>
                    <a:pt x="7566025" y="2119249"/>
                  </a:lnTo>
                  <a:lnTo>
                    <a:pt x="7569200" y="2051050"/>
                  </a:lnTo>
                  <a:lnTo>
                    <a:pt x="7566025" y="1982724"/>
                  </a:lnTo>
                  <a:lnTo>
                    <a:pt x="7558024" y="1922399"/>
                  </a:lnTo>
                  <a:lnTo>
                    <a:pt x="7546975" y="1870075"/>
                  </a:lnTo>
                  <a:lnTo>
                    <a:pt x="7532624" y="1823974"/>
                  </a:lnTo>
                  <a:lnTo>
                    <a:pt x="7516749" y="1782699"/>
                  </a:lnTo>
                  <a:lnTo>
                    <a:pt x="7497699" y="1743075"/>
                  </a:lnTo>
                  <a:lnTo>
                    <a:pt x="7478649" y="1708150"/>
                  </a:lnTo>
                  <a:lnTo>
                    <a:pt x="7459599" y="1671574"/>
                  </a:lnTo>
                  <a:lnTo>
                    <a:pt x="7442200" y="1631950"/>
                  </a:lnTo>
                  <a:lnTo>
                    <a:pt x="7424674" y="1589024"/>
                  </a:lnTo>
                  <a:lnTo>
                    <a:pt x="7410450" y="1544574"/>
                  </a:lnTo>
                  <a:lnTo>
                    <a:pt x="7400925" y="1492250"/>
                  </a:lnTo>
                  <a:lnTo>
                    <a:pt x="7391400" y="1431925"/>
                  </a:lnTo>
                  <a:lnTo>
                    <a:pt x="7389749" y="1363599"/>
                  </a:lnTo>
                  <a:lnTo>
                    <a:pt x="7391400" y="1295400"/>
                  </a:lnTo>
                  <a:lnTo>
                    <a:pt x="7400925" y="1235075"/>
                  </a:lnTo>
                  <a:lnTo>
                    <a:pt x="7410450" y="1182624"/>
                  </a:lnTo>
                  <a:lnTo>
                    <a:pt x="7424674" y="1136650"/>
                  </a:lnTo>
                  <a:lnTo>
                    <a:pt x="7442200" y="1095375"/>
                  </a:lnTo>
                  <a:lnTo>
                    <a:pt x="7459599" y="1055624"/>
                  </a:lnTo>
                  <a:lnTo>
                    <a:pt x="7478649" y="1017524"/>
                  </a:lnTo>
                  <a:lnTo>
                    <a:pt x="7497699" y="981075"/>
                  </a:lnTo>
                  <a:lnTo>
                    <a:pt x="7516749" y="942975"/>
                  </a:lnTo>
                  <a:lnTo>
                    <a:pt x="7532624" y="901700"/>
                  </a:lnTo>
                  <a:lnTo>
                    <a:pt x="7546975" y="854075"/>
                  </a:lnTo>
                  <a:lnTo>
                    <a:pt x="7558024" y="801624"/>
                  </a:lnTo>
                  <a:lnTo>
                    <a:pt x="7566025" y="744474"/>
                  </a:lnTo>
                  <a:lnTo>
                    <a:pt x="7569200" y="673100"/>
                  </a:lnTo>
                  <a:lnTo>
                    <a:pt x="7566025" y="606425"/>
                  </a:lnTo>
                  <a:lnTo>
                    <a:pt x="7558024" y="546100"/>
                  </a:lnTo>
                  <a:lnTo>
                    <a:pt x="7546975" y="496824"/>
                  </a:lnTo>
                  <a:lnTo>
                    <a:pt x="7532624" y="450850"/>
                  </a:lnTo>
                  <a:lnTo>
                    <a:pt x="7516749" y="409575"/>
                  </a:lnTo>
                  <a:lnTo>
                    <a:pt x="7499350" y="369824"/>
                  </a:lnTo>
                  <a:lnTo>
                    <a:pt x="7462774" y="296799"/>
                  </a:lnTo>
                  <a:lnTo>
                    <a:pt x="7443724" y="260350"/>
                  </a:lnTo>
                  <a:lnTo>
                    <a:pt x="7411974" y="174625"/>
                  </a:lnTo>
                  <a:lnTo>
                    <a:pt x="7402449" y="122174"/>
                  </a:lnTo>
                  <a:lnTo>
                    <a:pt x="7394575" y="66675"/>
                  </a:lnTo>
                  <a:lnTo>
                    <a:pt x="7389749" y="0"/>
                  </a:lnTo>
                  <a:close/>
                </a:path>
              </a:pathLst>
            </a:custGeom>
            <a:solidFill>
              <a:srgbClr val="2A5B7E"/>
            </a:solidFill>
          </p:spPr>
          <p:txBody>
            <a:bodyPr wrap="square" lIns="0" tIns="0" rIns="0" bIns="0" rtlCol="0"/>
            <a:lstStyle/>
            <a:p>
              <a:endParaRPr/>
            </a:p>
          </p:txBody>
        </p:sp>
        <p:pic>
          <p:nvPicPr>
            <p:cNvPr id="6" name="object 6"/>
            <p:cNvPicPr/>
            <p:nvPr/>
          </p:nvPicPr>
          <p:blipFill>
            <a:blip r:embed="rId3" cstate="print"/>
            <a:stretch>
              <a:fillRect/>
            </a:stretch>
          </p:blipFill>
          <p:spPr>
            <a:xfrm>
              <a:off x="1021080" y="111252"/>
              <a:ext cx="5726430" cy="1108710"/>
            </a:xfrm>
            <a:prstGeom prst="rect">
              <a:avLst/>
            </a:prstGeom>
          </p:spPr>
        </p:pic>
        <p:pic>
          <p:nvPicPr>
            <p:cNvPr id="7" name="object 7"/>
            <p:cNvPicPr/>
            <p:nvPr/>
          </p:nvPicPr>
          <p:blipFill>
            <a:blip r:embed="rId4" cstate="print"/>
            <a:stretch>
              <a:fillRect/>
            </a:stretch>
          </p:blipFill>
          <p:spPr>
            <a:xfrm>
              <a:off x="1075944" y="646176"/>
              <a:ext cx="5615178" cy="1108710"/>
            </a:xfrm>
            <a:prstGeom prst="rect">
              <a:avLst/>
            </a:prstGeom>
          </p:spPr>
        </p:pic>
        <p:pic>
          <p:nvPicPr>
            <p:cNvPr id="8" name="object 8"/>
            <p:cNvPicPr/>
            <p:nvPr/>
          </p:nvPicPr>
          <p:blipFill>
            <a:blip r:embed="rId5" cstate="print"/>
            <a:stretch>
              <a:fillRect/>
            </a:stretch>
          </p:blipFill>
          <p:spPr>
            <a:xfrm>
              <a:off x="2438400" y="1181099"/>
              <a:ext cx="2721102" cy="1108710"/>
            </a:xfrm>
            <a:prstGeom prst="rect">
              <a:avLst/>
            </a:prstGeom>
          </p:spPr>
        </p:pic>
      </p:grpSp>
      <p:sp>
        <p:nvSpPr>
          <p:cNvPr id="9" name="object 9" descr="$PPTXTitle"/>
          <p:cNvSpPr txBox="1">
            <a:spLocks noGrp="1"/>
          </p:cNvSpPr>
          <p:nvPr>
            <p:ph type="title"/>
          </p:nvPr>
        </p:nvSpPr>
        <p:spPr>
          <a:xfrm>
            <a:off x="1312544" y="235661"/>
            <a:ext cx="4919345" cy="1690370"/>
          </a:xfrm>
          <a:prstGeom prst="rect">
            <a:avLst/>
          </a:prstGeom>
        </p:spPr>
        <p:txBody>
          <a:bodyPr vert="horz" wrap="square" lIns="0" tIns="72390" rIns="0" bIns="0" rtlCol="0">
            <a:spAutoFit/>
          </a:bodyPr>
          <a:lstStyle/>
          <a:p>
            <a:pPr marL="12700" marR="5080" algn="ctr">
              <a:lnSpc>
                <a:spcPct val="90000"/>
              </a:lnSpc>
              <a:spcBef>
                <a:spcPts val="570"/>
              </a:spcBef>
              <a:tabLst>
                <a:tab pos="1448435" algn="l"/>
                <a:tab pos="2426970" algn="l"/>
                <a:tab pos="2914015" algn="l"/>
                <a:tab pos="3280410" algn="l"/>
                <a:tab pos="4271010" algn="l"/>
              </a:tabLst>
            </a:pPr>
            <a:r>
              <a:rPr sz="3900" spc="190" dirty="0"/>
              <a:t>HOW</a:t>
            </a:r>
            <a:r>
              <a:rPr sz="3900" dirty="0"/>
              <a:t>	</a:t>
            </a:r>
            <a:r>
              <a:rPr sz="3900" spc="160" dirty="0"/>
              <a:t>WILL</a:t>
            </a:r>
            <a:r>
              <a:rPr sz="3900" dirty="0"/>
              <a:t>	</a:t>
            </a:r>
            <a:r>
              <a:rPr sz="3900" spc="140" dirty="0"/>
              <a:t>I</a:t>
            </a:r>
            <a:r>
              <a:rPr sz="3900" dirty="0"/>
              <a:t>	</a:t>
            </a:r>
            <a:r>
              <a:rPr sz="3900" spc="215" dirty="0"/>
              <a:t>KNOW </a:t>
            </a:r>
            <a:r>
              <a:rPr sz="3900" spc="190" dirty="0"/>
              <a:t>HOW</a:t>
            </a:r>
            <a:r>
              <a:rPr sz="3900" dirty="0"/>
              <a:t>	</a:t>
            </a:r>
            <a:r>
              <a:rPr sz="3900" spc="310" dirty="0"/>
              <a:t>MY</a:t>
            </a:r>
            <a:r>
              <a:rPr sz="3900" dirty="0"/>
              <a:t>	</a:t>
            </a:r>
            <a:r>
              <a:rPr sz="3900" spc="350" dirty="0"/>
              <a:t>CHILD</a:t>
            </a:r>
            <a:r>
              <a:rPr sz="3900" dirty="0"/>
              <a:t>	</a:t>
            </a:r>
            <a:r>
              <a:rPr sz="3900" spc="335" dirty="0"/>
              <a:t>IS </a:t>
            </a:r>
            <a:r>
              <a:rPr sz="3900" spc="370" dirty="0"/>
              <a:t>DOING?</a:t>
            </a:r>
            <a:endParaRPr sz="3900"/>
          </a:p>
        </p:txBody>
      </p:sp>
      <p:sp>
        <p:nvSpPr>
          <p:cNvPr id="51" name="object 51"/>
          <p:cNvSpPr txBox="1"/>
          <p:nvPr/>
        </p:nvSpPr>
        <p:spPr>
          <a:xfrm>
            <a:off x="702310" y="2015884"/>
            <a:ext cx="6449060" cy="4388485"/>
          </a:xfrm>
          <a:prstGeom prst="rect">
            <a:avLst/>
          </a:prstGeom>
        </p:spPr>
        <p:txBody>
          <a:bodyPr vert="horz" wrap="square" lIns="0" tIns="12700" rIns="0" bIns="0" rtlCol="0">
            <a:spAutoFit/>
          </a:bodyPr>
          <a:lstStyle/>
          <a:p>
            <a:pPr marL="240665" indent="-227965">
              <a:lnSpc>
                <a:spcPts val="1710"/>
              </a:lnSpc>
              <a:spcBef>
                <a:spcPts val="100"/>
              </a:spcBef>
              <a:buFont typeface="Arial"/>
              <a:buChar char="•"/>
              <a:tabLst>
                <a:tab pos="240665" algn="l"/>
              </a:tabLst>
            </a:pPr>
            <a:r>
              <a:rPr sz="1500" spc="-20" dirty="0">
                <a:solidFill>
                  <a:srgbClr val="FFFFFF"/>
                </a:solidFill>
                <a:latin typeface="Calibri"/>
                <a:cs typeface="Calibri"/>
              </a:rPr>
              <a:t>Termly</a:t>
            </a:r>
            <a:r>
              <a:rPr sz="1500" spc="-50" dirty="0">
                <a:solidFill>
                  <a:srgbClr val="FFFFFF"/>
                </a:solidFill>
                <a:latin typeface="Calibri"/>
                <a:cs typeface="Calibri"/>
              </a:rPr>
              <a:t> </a:t>
            </a:r>
            <a:r>
              <a:rPr sz="1500" spc="-10" dirty="0">
                <a:solidFill>
                  <a:srgbClr val="FFFFFF"/>
                </a:solidFill>
                <a:latin typeface="Calibri"/>
                <a:cs typeface="Calibri"/>
              </a:rPr>
              <a:t>parent’s</a:t>
            </a:r>
            <a:r>
              <a:rPr sz="1500" spc="-35" dirty="0">
                <a:solidFill>
                  <a:srgbClr val="FFFFFF"/>
                </a:solidFill>
                <a:latin typeface="Calibri"/>
                <a:cs typeface="Calibri"/>
              </a:rPr>
              <a:t> </a:t>
            </a:r>
            <a:r>
              <a:rPr sz="1500" spc="-10" dirty="0">
                <a:solidFill>
                  <a:srgbClr val="FFFFFF"/>
                </a:solidFill>
                <a:latin typeface="Calibri"/>
                <a:cs typeface="Calibri"/>
              </a:rPr>
              <a:t>consultation</a:t>
            </a:r>
            <a:r>
              <a:rPr sz="1500" spc="-70" dirty="0">
                <a:solidFill>
                  <a:srgbClr val="FFFFFF"/>
                </a:solidFill>
                <a:latin typeface="Calibri"/>
                <a:cs typeface="Calibri"/>
              </a:rPr>
              <a:t> </a:t>
            </a:r>
            <a:r>
              <a:rPr sz="1500" dirty="0">
                <a:solidFill>
                  <a:srgbClr val="FFFFFF"/>
                </a:solidFill>
                <a:latin typeface="Calibri"/>
                <a:cs typeface="Calibri"/>
              </a:rPr>
              <a:t>evenings</a:t>
            </a:r>
            <a:r>
              <a:rPr sz="1500" spc="-25" dirty="0">
                <a:solidFill>
                  <a:srgbClr val="FFFFFF"/>
                </a:solidFill>
                <a:latin typeface="Calibri"/>
                <a:cs typeface="Calibri"/>
              </a:rPr>
              <a:t> </a:t>
            </a:r>
            <a:r>
              <a:rPr sz="1500" dirty="0">
                <a:solidFill>
                  <a:srgbClr val="FFFFFF"/>
                </a:solidFill>
                <a:latin typeface="Calibri"/>
                <a:cs typeface="Calibri"/>
              </a:rPr>
              <a:t>where</a:t>
            </a:r>
            <a:r>
              <a:rPr sz="1500" spc="-25" dirty="0">
                <a:solidFill>
                  <a:srgbClr val="FFFFFF"/>
                </a:solidFill>
                <a:latin typeface="Calibri"/>
                <a:cs typeface="Calibri"/>
              </a:rPr>
              <a:t> </a:t>
            </a:r>
            <a:r>
              <a:rPr sz="1500" spc="-10" dirty="0">
                <a:solidFill>
                  <a:srgbClr val="FFFFFF"/>
                </a:solidFill>
                <a:latin typeface="Calibri"/>
                <a:cs typeface="Calibri"/>
              </a:rPr>
              <a:t>teachers</a:t>
            </a:r>
            <a:r>
              <a:rPr sz="1500" spc="-50" dirty="0">
                <a:solidFill>
                  <a:srgbClr val="FFFFFF"/>
                </a:solidFill>
                <a:latin typeface="Calibri"/>
                <a:cs typeface="Calibri"/>
              </a:rPr>
              <a:t> </a:t>
            </a:r>
            <a:r>
              <a:rPr sz="1500" dirty="0">
                <a:solidFill>
                  <a:srgbClr val="FFFFFF"/>
                </a:solidFill>
                <a:latin typeface="Calibri"/>
                <a:cs typeface="Calibri"/>
              </a:rPr>
              <a:t>discuss</a:t>
            </a:r>
            <a:r>
              <a:rPr sz="1500" spc="-35" dirty="0">
                <a:solidFill>
                  <a:srgbClr val="FFFFFF"/>
                </a:solidFill>
                <a:latin typeface="Calibri"/>
                <a:cs typeface="Calibri"/>
              </a:rPr>
              <a:t> </a:t>
            </a:r>
            <a:r>
              <a:rPr sz="1500" dirty="0">
                <a:solidFill>
                  <a:srgbClr val="FFFFFF"/>
                </a:solidFill>
                <a:latin typeface="Calibri"/>
                <a:cs typeface="Calibri"/>
              </a:rPr>
              <a:t>the</a:t>
            </a:r>
            <a:r>
              <a:rPr sz="1500" spc="-40" dirty="0">
                <a:solidFill>
                  <a:srgbClr val="FFFFFF"/>
                </a:solidFill>
                <a:latin typeface="Calibri"/>
                <a:cs typeface="Calibri"/>
              </a:rPr>
              <a:t> </a:t>
            </a:r>
            <a:r>
              <a:rPr sz="1500" spc="-10" dirty="0">
                <a:solidFill>
                  <a:srgbClr val="FFFFFF"/>
                </a:solidFill>
                <a:latin typeface="Calibri"/>
                <a:cs typeface="Calibri"/>
              </a:rPr>
              <a:t>progress</a:t>
            </a:r>
            <a:r>
              <a:rPr sz="1500" spc="-55" dirty="0">
                <a:solidFill>
                  <a:srgbClr val="FFFFFF"/>
                </a:solidFill>
                <a:latin typeface="Calibri"/>
                <a:cs typeface="Calibri"/>
              </a:rPr>
              <a:t> </a:t>
            </a:r>
            <a:r>
              <a:rPr sz="1500" spc="-25" dirty="0">
                <a:solidFill>
                  <a:srgbClr val="FFFFFF"/>
                </a:solidFill>
                <a:latin typeface="Calibri"/>
                <a:cs typeface="Calibri"/>
              </a:rPr>
              <a:t>of</a:t>
            </a:r>
            <a:endParaRPr sz="1500" dirty="0">
              <a:latin typeface="Calibri"/>
              <a:cs typeface="Calibri"/>
            </a:endParaRPr>
          </a:p>
          <a:p>
            <a:pPr marL="240665">
              <a:lnSpc>
                <a:spcPts val="1710"/>
              </a:lnSpc>
            </a:pPr>
            <a:r>
              <a:rPr sz="1500" dirty="0">
                <a:solidFill>
                  <a:srgbClr val="FFFFFF"/>
                </a:solidFill>
                <a:latin typeface="Calibri"/>
                <a:cs typeface="Calibri"/>
              </a:rPr>
              <a:t>children</a:t>
            </a:r>
            <a:r>
              <a:rPr sz="1500" spc="-40" dirty="0">
                <a:solidFill>
                  <a:srgbClr val="FFFFFF"/>
                </a:solidFill>
                <a:latin typeface="Calibri"/>
                <a:cs typeface="Calibri"/>
              </a:rPr>
              <a:t> </a:t>
            </a:r>
            <a:r>
              <a:rPr sz="1500" dirty="0">
                <a:solidFill>
                  <a:srgbClr val="FFFFFF"/>
                </a:solidFill>
                <a:latin typeface="Calibri"/>
                <a:cs typeface="Calibri"/>
              </a:rPr>
              <a:t>give</a:t>
            </a:r>
            <a:r>
              <a:rPr sz="1500" spc="-45" dirty="0">
                <a:solidFill>
                  <a:srgbClr val="FFFFFF"/>
                </a:solidFill>
                <a:latin typeface="Calibri"/>
                <a:cs typeface="Calibri"/>
              </a:rPr>
              <a:t> </a:t>
            </a:r>
            <a:r>
              <a:rPr sz="1500" dirty="0">
                <a:solidFill>
                  <a:srgbClr val="FFFFFF"/>
                </a:solidFill>
                <a:latin typeface="Calibri"/>
                <a:cs typeface="Calibri"/>
              </a:rPr>
              <a:t>valuable</a:t>
            </a:r>
            <a:r>
              <a:rPr sz="1500" spc="-30" dirty="0">
                <a:solidFill>
                  <a:srgbClr val="FFFFFF"/>
                </a:solidFill>
                <a:latin typeface="Calibri"/>
                <a:cs typeface="Calibri"/>
              </a:rPr>
              <a:t> </a:t>
            </a:r>
            <a:r>
              <a:rPr sz="1500" spc="-10" dirty="0">
                <a:solidFill>
                  <a:srgbClr val="FFFFFF"/>
                </a:solidFill>
                <a:latin typeface="Calibri"/>
                <a:cs typeface="Calibri"/>
              </a:rPr>
              <a:t>feedback</a:t>
            </a:r>
            <a:r>
              <a:rPr sz="1500" spc="-35" dirty="0">
                <a:solidFill>
                  <a:srgbClr val="FFFFFF"/>
                </a:solidFill>
                <a:latin typeface="Calibri"/>
                <a:cs typeface="Calibri"/>
              </a:rPr>
              <a:t> </a:t>
            </a:r>
            <a:r>
              <a:rPr sz="1500" spc="-10" dirty="0">
                <a:solidFill>
                  <a:srgbClr val="FFFFFF"/>
                </a:solidFill>
                <a:latin typeface="Calibri"/>
                <a:cs typeface="Calibri"/>
              </a:rPr>
              <a:t>regarding</a:t>
            </a:r>
            <a:r>
              <a:rPr sz="1500" spc="-60" dirty="0">
                <a:solidFill>
                  <a:srgbClr val="FFFFFF"/>
                </a:solidFill>
                <a:latin typeface="Calibri"/>
                <a:cs typeface="Calibri"/>
              </a:rPr>
              <a:t> </a:t>
            </a:r>
            <a:r>
              <a:rPr sz="1500" dirty="0">
                <a:solidFill>
                  <a:srgbClr val="FFFFFF"/>
                </a:solidFill>
                <a:latin typeface="Calibri"/>
                <a:cs typeface="Calibri"/>
              </a:rPr>
              <a:t>the</a:t>
            </a:r>
            <a:r>
              <a:rPr sz="1500" spc="-45" dirty="0">
                <a:solidFill>
                  <a:srgbClr val="FFFFFF"/>
                </a:solidFill>
                <a:latin typeface="Calibri"/>
                <a:cs typeface="Calibri"/>
              </a:rPr>
              <a:t> </a:t>
            </a:r>
            <a:r>
              <a:rPr sz="1500" dirty="0">
                <a:solidFill>
                  <a:srgbClr val="FFFFFF"/>
                </a:solidFill>
                <a:latin typeface="Calibri"/>
                <a:cs typeface="Calibri"/>
              </a:rPr>
              <a:t>success</a:t>
            </a:r>
            <a:r>
              <a:rPr sz="1500" spc="-40" dirty="0">
                <a:solidFill>
                  <a:srgbClr val="FFFFFF"/>
                </a:solidFill>
                <a:latin typeface="Calibri"/>
                <a:cs typeface="Calibri"/>
              </a:rPr>
              <a:t> </a:t>
            </a:r>
            <a:r>
              <a:rPr sz="1500" dirty="0">
                <a:solidFill>
                  <a:srgbClr val="FFFFFF"/>
                </a:solidFill>
                <a:latin typeface="Calibri"/>
                <a:cs typeface="Calibri"/>
              </a:rPr>
              <a:t>of</a:t>
            </a:r>
            <a:r>
              <a:rPr sz="1500" spc="-25" dirty="0">
                <a:solidFill>
                  <a:srgbClr val="FFFFFF"/>
                </a:solidFill>
                <a:latin typeface="Calibri"/>
                <a:cs typeface="Calibri"/>
              </a:rPr>
              <a:t> </a:t>
            </a:r>
            <a:r>
              <a:rPr sz="1500" spc="-10" dirty="0">
                <a:solidFill>
                  <a:srgbClr val="FFFFFF"/>
                </a:solidFill>
                <a:latin typeface="Calibri"/>
                <a:cs typeface="Calibri"/>
              </a:rPr>
              <a:t>intervention</a:t>
            </a:r>
            <a:endParaRPr sz="1500" dirty="0">
              <a:latin typeface="Calibri"/>
              <a:cs typeface="Calibri"/>
            </a:endParaRPr>
          </a:p>
          <a:p>
            <a:pPr marL="240665" marR="576580" indent="-228600">
              <a:lnSpc>
                <a:spcPts val="1620"/>
              </a:lnSpc>
              <a:spcBef>
                <a:spcPts val="1019"/>
              </a:spcBef>
              <a:buFont typeface="Arial"/>
              <a:buChar char="•"/>
              <a:tabLst>
                <a:tab pos="240665" algn="l"/>
              </a:tabLst>
            </a:pPr>
            <a:r>
              <a:rPr sz="1500" dirty="0">
                <a:solidFill>
                  <a:srgbClr val="FFFFFF"/>
                </a:solidFill>
                <a:latin typeface="Calibri"/>
                <a:cs typeface="Calibri"/>
              </a:rPr>
              <a:t>Annual</a:t>
            </a:r>
            <a:r>
              <a:rPr sz="1500" spc="-55" dirty="0">
                <a:solidFill>
                  <a:srgbClr val="FFFFFF"/>
                </a:solidFill>
                <a:latin typeface="Calibri"/>
                <a:cs typeface="Calibri"/>
              </a:rPr>
              <a:t> </a:t>
            </a:r>
            <a:r>
              <a:rPr sz="1500" spc="-10" dirty="0">
                <a:solidFill>
                  <a:srgbClr val="FFFFFF"/>
                </a:solidFill>
                <a:latin typeface="Calibri"/>
                <a:cs typeface="Calibri"/>
              </a:rPr>
              <a:t>written</a:t>
            </a:r>
            <a:r>
              <a:rPr sz="1500" spc="-35" dirty="0">
                <a:solidFill>
                  <a:srgbClr val="FFFFFF"/>
                </a:solidFill>
                <a:latin typeface="Calibri"/>
                <a:cs typeface="Calibri"/>
              </a:rPr>
              <a:t> </a:t>
            </a:r>
            <a:r>
              <a:rPr sz="1500" dirty="0">
                <a:solidFill>
                  <a:srgbClr val="FFFFFF"/>
                </a:solidFill>
                <a:latin typeface="Calibri"/>
                <a:cs typeface="Calibri"/>
              </a:rPr>
              <a:t>reports</a:t>
            </a:r>
            <a:r>
              <a:rPr sz="1500" spc="-30" dirty="0">
                <a:solidFill>
                  <a:srgbClr val="FFFFFF"/>
                </a:solidFill>
                <a:latin typeface="Calibri"/>
                <a:cs typeface="Calibri"/>
              </a:rPr>
              <a:t> </a:t>
            </a:r>
            <a:r>
              <a:rPr sz="1500" dirty="0">
                <a:solidFill>
                  <a:srgbClr val="FFFFFF"/>
                </a:solidFill>
                <a:latin typeface="Calibri"/>
                <a:cs typeface="Calibri"/>
              </a:rPr>
              <a:t>are</a:t>
            </a:r>
            <a:r>
              <a:rPr sz="1500" spc="-40" dirty="0">
                <a:solidFill>
                  <a:srgbClr val="FFFFFF"/>
                </a:solidFill>
                <a:latin typeface="Calibri"/>
                <a:cs typeface="Calibri"/>
              </a:rPr>
              <a:t> </a:t>
            </a:r>
            <a:r>
              <a:rPr sz="1500" dirty="0">
                <a:solidFill>
                  <a:srgbClr val="FFFFFF"/>
                </a:solidFill>
                <a:latin typeface="Calibri"/>
                <a:cs typeface="Calibri"/>
              </a:rPr>
              <a:t>also</a:t>
            </a:r>
            <a:r>
              <a:rPr sz="1500" spc="-40" dirty="0">
                <a:solidFill>
                  <a:srgbClr val="FFFFFF"/>
                </a:solidFill>
                <a:latin typeface="Calibri"/>
                <a:cs typeface="Calibri"/>
              </a:rPr>
              <a:t> </a:t>
            </a:r>
            <a:r>
              <a:rPr sz="1500" spc="-10" dirty="0">
                <a:solidFill>
                  <a:srgbClr val="FFFFFF"/>
                </a:solidFill>
                <a:latin typeface="Calibri"/>
                <a:cs typeface="Calibri"/>
              </a:rPr>
              <a:t>provided</a:t>
            </a:r>
            <a:r>
              <a:rPr sz="1500" spc="-35" dirty="0">
                <a:solidFill>
                  <a:srgbClr val="FFFFFF"/>
                </a:solidFill>
                <a:latin typeface="Calibri"/>
                <a:cs typeface="Calibri"/>
              </a:rPr>
              <a:t> </a:t>
            </a:r>
            <a:r>
              <a:rPr sz="1500" dirty="0">
                <a:solidFill>
                  <a:srgbClr val="FFFFFF"/>
                </a:solidFill>
                <a:latin typeface="Calibri"/>
                <a:cs typeface="Calibri"/>
              </a:rPr>
              <a:t>for</a:t>
            </a:r>
            <a:r>
              <a:rPr sz="1500" spc="-30" dirty="0">
                <a:solidFill>
                  <a:srgbClr val="FFFFFF"/>
                </a:solidFill>
                <a:latin typeface="Calibri"/>
                <a:cs typeface="Calibri"/>
              </a:rPr>
              <a:t> </a:t>
            </a:r>
            <a:r>
              <a:rPr sz="1500" dirty="0">
                <a:solidFill>
                  <a:srgbClr val="FFFFFF"/>
                </a:solidFill>
                <a:latin typeface="Calibri"/>
                <a:cs typeface="Calibri"/>
              </a:rPr>
              <a:t>all</a:t>
            </a:r>
            <a:r>
              <a:rPr sz="1500" spc="-25" dirty="0">
                <a:solidFill>
                  <a:srgbClr val="FFFFFF"/>
                </a:solidFill>
                <a:latin typeface="Calibri"/>
                <a:cs typeface="Calibri"/>
              </a:rPr>
              <a:t> </a:t>
            </a:r>
            <a:r>
              <a:rPr sz="1500" dirty="0">
                <a:solidFill>
                  <a:srgbClr val="FFFFFF"/>
                </a:solidFill>
                <a:latin typeface="Calibri"/>
                <a:cs typeface="Calibri"/>
              </a:rPr>
              <a:t>children,</a:t>
            </a:r>
            <a:r>
              <a:rPr sz="1500" spc="-35" dirty="0">
                <a:solidFill>
                  <a:srgbClr val="FFFFFF"/>
                </a:solidFill>
                <a:latin typeface="Calibri"/>
                <a:cs typeface="Calibri"/>
              </a:rPr>
              <a:t> </a:t>
            </a:r>
            <a:r>
              <a:rPr sz="1500" dirty="0">
                <a:solidFill>
                  <a:srgbClr val="FFFFFF"/>
                </a:solidFill>
                <a:latin typeface="Calibri"/>
                <a:cs typeface="Calibri"/>
              </a:rPr>
              <a:t>which</a:t>
            </a:r>
            <a:r>
              <a:rPr sz="1500" spc="-20" dirty="0">
                <a:solidFill>
                  <a:srgbClr val="FFFFFF"/>
                </a:solidFill>
                <a:latin typeface="Calibri"/>
                <a:cs typeface="Calibri"/>
              </a:rPr>
              <a:t> </a:t>
            </a:r>
            <a:r>
              <a:rPr sz="1500" dirty="0">
                <a:solidFill>
                  <a:srgbClr val="FFFFFF"/>
                </a:solidFill>
                <a:latin typeface="Calibri"/>
                <a:cs typeface="Calibri"/>
              </a:rPr>
              <a:t>will</a:t>
            </a:r>
            <a:r>
              <a:rPr sz="1500" spc="5" dirty="0">
                <a:solidFill>
                  <a:srgbClr val="FFFFFF"/>
                </a:solidFill>
                <a:latin typeface="Calibri"/>
                <a:cs typeface="Calibri"/>
              </a:rPr>
              <a:t> </a:t>
            </a:r>
            <a:r>
              <a:rPr sz="1500" spc="-20" dirty="0">
                <a:solidFill>
                  <a:srgbClr val="FFFFFF"/>
                </a:solidFill>
                <a:latin typeface="Calibri"/>
                <a:cs typeface="Calibri"/>
              </a:rPr>
              <a:t>make </a:t>
            </a:r>
            <a:r>
              <a:rPr sz="1500" spc="-10" dirty="0">
                <a:solidFill>
                  <a:srgbClr val="FFFFFF"/>
                </a:solidFill>
                <a:latin typeface="Calibri"/>
                <a:cs typeface="Calibri"/>
              </a:rPr>
              <a:t>reference</a:t>
            </a:r>
            <a:r>
              <a:rPr sz="1500" spc="-20" dirty="0">
                <a:solidFill>
                  <a:srgbClr val="FFFFFF"/>
                </a:solidFill>
                <a:latin typeface="Calibri"/>
                <a:cs typeface="Calibri"/>
              </a:rPr>
              <a:t> </a:t>
            </a:r>
            <a:r>
              <a:rPr sz="1500" dirty="0">
                <a:solidFill>
                  <a:srgbClr val="FFFFFF"/>
                </a:solidFill>
                <a:latin typeface="Calibri"/>
                <a:cs typeface="Calibri"/>
              </a:rPr>
              <a:t>to</a:t>
            </a:r>
            <a:r>
              <a:rPr sz="1500" spc="-40" dirty="0">
                <a:solidFill>
                  <a:srgbClr val="FFFFFF"/>
                </a:solidFill>
                <a:latin typeface="Calibri"/>
                <a:cs typeface="Calibri"/>
              </a:rPr>
              <a:t> </a:t>
            </a:r>
            <a:r>
              <a:rPr sz="1500" dirty="0">
                <a:solidFill>
                  <a:srgbClr val="FFFFFF"/>
                </a:solidFill>
                <a:latin typeface="Calibri"/>
                <a:cs typeface="Calibri"/>
              </a:rPr>
              <a:t>any</a:t>
            </a:r>
            <a:r>
              <a:rPr sz="1500" spc="-55" dirty="0">
                <a:solidFill>
                  <a:srgbClr val="FFFFFF"/>
                </a:solidFill>
                <a:latin typeface="Calibri"/>
                <a:cs typeface="Calibri"/>
              </a:rPr>
              <a:t> </a:t>
            </a:r>
            <a:r>
              <a:rPr sz="1500" dirty="0">
                <a:solidFill>
                  <a:srgbClr val="FFFFFF"/>
                </a:solidFill>
                <a:latin typeface="Calibri"/>
                <a:cs typeface="Calibri"/>
              </a:rPr>
              <a:t>SEN</a:t>
            </a:r>
            <a:r>
              <a:rPr sz="1500" spc="-30" dirty="0">
                <a:solidFill>
                  <a:srgbClr val="FFFFFF"/>
                </a:solidFill>
                <a:latin typeface="Calibri"/>
                <a:cs typeface="Calibri"/>
              </a:rPr>
              <a:t> </a:t>
            </a:r>
            <a:r>
              <a:rPr sz="1500" dirty="0">
                <a:solidFill>
                  <a:srgbClr val="FFFFFF"/>
                </a:solidFill>
                <a:latin typeface="Calibri"/>
                <a:cs typeface="Calibri"/>
              </a:rPr>
              <a:t>support</a:t>
            </a:r>
            <a:r>
              <a:rPr sz="1500" spc="-60" dirty="0">
                <a:solidFill>
                  <a:srgbClr val="FFFFFF"/>
                </a:solidFill>
                <a:latin typeface="Calibri"/>
                <a:cs typeface="Calibri"/>
              </a:rPr>
              <a:t> </a:t>
            </a:r>
            <a:r>
              <a:rPr sz="1500" spc="-10" dirty="0">
                <a:solidFill>
                  <a:srgbClr val="FFFFFF"/>
                </a:solidFill>
                <a:latin typeface="Calibri"/>
                <a:cs typeface="Calibri"/>
              </a:rPr>
              <a:t>provided</a:t>
            </a:r>
            <a:endParaRPr sz="1500" dirty="0">
              <a:latin typeface="Calibri"/>
              <a:cs typeface="Calibri"/>
            </a:endParaRPr>
          </a:p>
          <a:p>
            <a:pPr marL="240665" marR="47625" indent="-228600">
              <a:lnSpc>
                <a:spcPts val="1620"/>
              </a:lnSpc>
              <a:spcBef>
                <a:spcPts val="1010"/>
              </a:spcBef>
              <a:buFont typeface="Arial"/>
              <a:buChar char="•"/>
              <a:tabLst>
                <a:tab pos="240665" algn="l"/>
              </a:tabLst>
            </a:pPr>
            <a:r>
              <a:rPr sz="1500" dirty="0">
                <a:solidFill>
                  <a:srgbClr val="FFFFFF"/>
                </a:solidFill>
                <a:latin typeface="Calibri"/>
                <a:cs typeface="Calibri"/>
              </a:rPr>
              <a:t>For</a:t>
            </a:r>
            <a:r>
              <a:rPr sz="1500" spc="-30" dirty="0">
                <a:solidFill>
                  <a:srgbClr val="FFFFFF"/>
                </a:solidFill>
                <a:latin typeface="Calibri"/>
                <a:cs typeface="Calibri"/>
              </a:rPr>
              <a:t> </a:t>
            </a:r>
            <a:r>
              <a:rPr sz="1500" dirty="0">
                <a:solidFill>
                  <a:srgbClr val="FFFFFF"/>
                </a:solidFill>
                <a:latin typeface="Calibri"/>
                <a:cs typeface="Calibri"/>
              </a:rPr>
              <a:t>children</a:t>
            </a:r>
            <a:r>
              <a:rPr sz="1500" spc="-30" dirty="0">
                <a:solidFill>
                  <a:srgbClr val="FFFFFF"/>
                </a:solidFill>
                <a:latin typeface="Calibri"/>
                <a:cs typeface="Calibri"/>
              </a:rPr>
              <a:t> </a:t>
            </a:r>
            <a:r>
              <a:rPr sz="1500" spc="-10" dirty="0">
                <a:solidFill>
                  <a:srgbClr val="FFFFFF"/>
                </a:solidFill>
                <a:latin typeface="Calibri"/>
                <a:cs typeface="Calibri"/>
              </a:rPr>
              <a:t>receiving</a:t>
            </a:r>
            <a:r>
              <a:rPr sz="1500" spc="-25" dirty="0">
                <a:solidFill>
                  <a:srgbClr val="FFFFFF"/>
                </a:solidFill>
                <a:latin typeface="Calibri"/>
                <a:cs typeface="Calibri"/>
              </a:rPr>
              <a:t> </a:t>
            </a:r>
            <a:r>
              <a:rPr sz="1500" dirty="0">
                <a:solidFill>
                  <a:srgbClr val="FFFFFF"/>
                </a:solidFill>
                <a:latin typeface="Calibri"/>
                <a:cs typeface="Calibri"/>
              </a:rPr>
              <a:t>SEN</a:t>
            </a:r>
            <a:r>
              <a:rPr sz="1500" spc="-25" dirty="0">
                <a:solidFill>
                  <a:srgbClr val="FFFFFF"/>
                </a:solidFill>
                <a:latin typeface="Calibri"/>
                <a:cs typeface="Calibri"/>
              </a:rPr>
              <a:t> </a:t>
            </a:r>
            <a:r>
              <a:rPr sz="1500" dirty="0">
                <a:solidFill>
                  <a:srgbClr val="FFFFFF"/>
                </a:solidFill>
                <a:latin typeface="Calibri"/>
                <a:cs typeface="Calibri"/>
              </a:rPr>
              <a:t>Support</a:t>
            </a:r>
            <a:r>
              <a:rPr sz="1500" spc="285" dirty="0">
                <a:solidFill>
                  <a:srgbClr val="FFFFFF"/>
                </a:solidFill>
                <a:latin typeface="Calibri"/>
                <a:cs typeface="Calibri"/>
              </a:rPr>
              <a:t> </a:t>
            </a:r>
            <a:r>
              <a:rPr sz="1500" dirty="0">
                <a:solidFill>
                  <a:srgbClr val="FFFFFF"/>
                </a:solidFill>
                <a:latin typeface="Calibri"/>
                <a:cs typeface="Calibri"/>
              </a:rPr>
              <a:t>-</a:t>
            </a:r>
            <a:r>
              <a:rPr sz="1500" spc="-40" dirty="0">
                <a:solidFill>
                  <a:srgbClr val="FFFFFF"/>
                </a:solidFill>
                <a:latin typeface="Calibri"/>
                <a:cs typeface="Calibri"/>
              </a:rPr>
              <a:t> </a:t>
            </a:r>
            <a:r>
              <a:rPr sz="1500" dirty="0">
                <a:solidFill>
                  <a:srgbClr val="FFFFFF"/>
                </a:solidFill>
                <a:latin typeface="Calibri"/>
                <a:cs typeface="Calibri"/>
              </a:rPr>
              <a:t>additional</a:t>
            </a:r>
            <a:r>
              <a:rPr sz="1500" spc="-50" dirty="0">
                <a:solidFill>
                  <a:srgbClr val="FFFFFF"/>
                </a:solidFill>
                <a:latin typeface="Calibri"/>
                <a:cs typeface="Calibri"/>
              </a:rPr>
              <a:t> </a:t>
            </a:r>
            <a:r>
              <a:rPr sz="1500" dirty="0">
                <a:solidFill>
                  <a:srgbClr val="FFFFFF"/>
                </a:solidFill>
                <a:latin typeface="Calibri"/>
                <a:cs typeface="Calibri"/>
              </a:rPr>
              <a:t>meetings</a:t>
            </a:r>
            <a:r>
              <a:rPr sz="1500" spc="-30" dirty="0">
                <a:solidFill>
                  <a:srgbClr val="FFFFFF"/>
                </a:solidFill>
                <a:latin typeface="Calibri"/>
                <a:cs typeface="Calibri"/>
              </a:rPr>
              <a:t> </a:t>
            </a:r>
            <a:r>
              <a:rPr sz="1500" dirty="0">
                <a:solidFill>
                  <a:srgbClr val="FFFFFF"/>
                </a:solidFill>
                <a:latin typeface="Calibri"/>
                <a:cs typeface="Calibri"/>
              </a:rPr>
              <a:t>are</a:t>
            </a:r>
            <a:r>
              <a:rPr sz="1500" spc="-35" dirty="0">
                <a:solidFill>
                  <a:srgbClr val="FFFFFF"/>
                </a:solidFill>
                <a:latin typeface="Calibri"/>
                <a:cs typeface="Calibri"/>
              </a:rPr>
              <a:t> </a:t>
            </a:r>
            <a:r>
              <a:rPr sz="1500" dirty="0">
                <a:solidFill>
                  <a:srgbClr val="FFFFFF"/>
                </a:solidFill>
                <a:latin typeface="Calibri"/>
                <a:cs typeface="Calibri"/>
              </a:rPr>
              <a:t>held</a:t>
            </a:r>
            <a:r>
              <a:rPr sz="1500" spc="-30" dirty="0">
                <a:solidFill>
                  <a:srgbClr val="FFFFFF"/>
                </a:solidFill>
                <a:latin typeface="Calibri"/>
                <a:cs typeface="Calibri"/>
              </a:rPr>
              <a:t> </a:t>
            </a:r>
            <a:r>
              <a:rPr sz="1500" dirty="0">
                <a:solidFill>
                  <a:srgbClr val="FFFFFF"/>
                </a:solidFill>
                <a:latin typeface="Calibri"/>
                <a:cs typeface="Calibri"/>
              </a:rPr>
              <a:t>with</a:t>
            </a:r>
            <a:r>
              <a:rPr sz="1500" spc="-25" dirty="0">
                <a:solidFill>
                  <a:srgbClr val="FFFFFF"/>
                </a:solidFill>
                <a:latin typeface="Calibri"/>
                <a:cs typeface="Calibri"/>
              </a:rPr>
              <a:t> the </a:t>
            </a:r>
            <a:r>
              <a:rPr sz="1500" spc="-10" dirty="0">
                <a:solidFill>
                  <a:srgbClr val="FFFFFF"/>
                </a:solidFill>
                <a:latin typeface="Calibri"/>
                <a:cs typeface="Calibri"/>
              </a:rPr>
              <a:t>teacher</a:t>
            </a:r>
            <a:r>
              <a:rPr sz="1500" spc="-30" dirty="0">
                <a:solidFill>
                  <a:srgbClr val="FFFFFF"/>
                </a:solidFill>
                <a:latin typeface="Calibri"/>
                <a:cs typeface="Calibri"/>
              </a:rPr>
              <a:t> </a:t>
            </a:r>
            <a:r>
              <a:rPr sz="1500" dirty="0">
                <a:solidFill>
                  <a:srgbClr val="FFFFFF"/>
                </a:solidFill>
                <a:latin typeface="Calibri"/>
                <a:cs typeface="Calibri"/>
              </a:rPr>
              <a:t>(and</a:t>
            </a:r>
            <a:r>
              <a:rPr sz="1500" spc="-30" dirty="0">
                <a:solidFill>
                  <a:srgbClr val="FFFFFF"/>
                </a:solidFill>
                <a:latin typeface="Calibri"/>
                <a:cs typeface="Calibri"/>
              </a:rPr>
              <a:t> </a:t>
            </a:r>
            <a:r>
              <a:rPr sz="1500" dirty="0">
                <a:solidFill>
                  <a:srgbClr val="FFFFFF"/>
                </a:solidFill>
                <a:latin typeface="Calibri"/>
                <a:cs typeface="Calibri"/>
              </a:rPr>
              <a:t>if</a:t>
            </a:r>
            <a:r>
              <a:rPr sz="1500" spc="-20" dirty="0">
                <a:solidFill>
                  <a:srgbClr val="FFFFFF"/>
                </a:solidFill>
                <a:latin typeface="Calibri"/>
                <a:cs typeface="Calibri"/>
              </a:rPr>
              <a:t> </a:t>
            </a:r>
            <a:r>
              <a:rPr sz="1500" spc="-10" dirty="0">
                <a:solidFill>
                  <a:srgbClr val="FFFFFF"/>
                </a:solidFill>
                <a:latin typeface="Calibri"/>
                <a:cs typeface="Calibri"/>
              </a:rPr>
              <a:t>required </a:t>
            </a:r>
            <a:r>
              <a:rPr sz="1500" dirty="0">
                <a:solidFill>
                  <a:srgbClr val="FFFFFF"/>
                </a:solidFill>
                <a:latin typeface="Calibri"/>
                <a:cs typeface="Calibri"/>
              </a:rPr>
              <a:t>the</a:t>
            </a:r>
            <a:r>
              <a:rPr sz="1500" spc="-20" dirty="0">
                <a:solidFill>
                  <a:srgbClr val="FFFFFF"/>
                </a:solidFill>
                <a:latin typeface="Calibri"/>
                <a:cs typeface="Calibri"/>
              </a:rPr>
              <a:t> </a:t>
            </a:r>
            <a:r>
              <a:rPr sz="1500" dirty="0">
                <a:solidFill>
                  <a:srgbClr val="FFFFFF"/>
                </a:solidFill>
                <a:latin typeface="Calibri"/>
                <a:cs typeface="Calibri"/>
              </a:rPr>
              <a:t>SENCo)</a:t>
            </a:r>
            <a:r>
              <a:rPr sz="1500" spc="-30" dirty="0">
                <a:solidFill>
                  <a:srgbClr val="FFFFFF"/>
                </a:solidFill>
                <a:latin typeface="Calibri"/>
                <a:cs typeface="Calibri"/>
              </a:rPr>
              <a:t> </a:t>
            </a:r>
            <a:r>
              <a:rPr sz="1500" dirty="0">
                <a:solidFill>
                  <a:srgbClr val="FFFFFF"/>
                </a:solidFill>
                <a:latin typeface="Calibri"/>
                <a:cs typeface="Calibri"/>
              </a:rPr>
              <a:t>to</a:t>
            </a:r>
            <a:r>
              <a:rPr sz="1500" spc="-30" dirty="0">
                <a:solidFill>
                  <a:srgbClr val="FFFFFF"/>
                </a:solidFill>
                <a:latin typeface="Calibri"/>
                <a:cs typeface="Calibri"/>
              </a:rPr>
              <a:t> </a:t>
            </a:r>
            <a:r>
              <a:rPr sz="1500" dirty="0">
                <a:solidFill>
                  <a:srgbClr val="FFFFFF"/>
                </a:solidFill>
                <a:latin typeface="Calibri"/>
                <a:cs typeface="Calibri"/>
              </a:rPr>
              <a:t>discuss</a:t>
            </a:r>
            <a:r>
              <a:rPr sz="1500" spc="-30" dirty="0">
                <a:solidFill>
                  <a:srgbClr val="FFFFFF"/>
                </a:solidFill>
                <a:latin typeface="Calibri"/>
                <a:cs typeface="Calibri"/>
              </a:rPr>
              <a:t> </a:t>
            </a:r>
            <a:r>
              <a:rPr sz="1500" spc="-10" dirty="0">
                <a:solidFill>
                  <a:srgbClr val="FFFFFF"/>
                </a:solidFill>
                <a:latin typeface="Calibri"/>
                <a:cs typeface="Calibri"/>
              </a:rPr>
              <a:t>progress</a:t>
            </a:r>
            <a:r>
              <a:rPr sz="1500" spc="-30" dirty="0">
                <a:solidFill>
                  <a:srgbClr val="FFFFFF"/>
                </a:solidFill>
                <a:latin typeface="Calibri"/>
                <a:cs typeface="Calibri"/>
              </a:rPr>
              <a:t> </a:t>
            </a:r>
            <a:r>
              <a:rPr sz="1500" spc="-10" dirty="0">
                <a:solidFill>
                  <a:srgbClr val="FFFFFF"/>
                </a:solidFill>
                <a:latin typeface="Calibri"/>
                <a:cs typeface="Calibri"/>
              </a:rPr>
              <a:t>against</a:t>
            </a:r>
            <a:r>
              <a:rPr sz="1500" spc="-55" dirty="0">
                <a:solidFill>
                  <a:srgbClr val="FFFFFF"/>
                </a:solidFill>
                <a:latin typeface="Calibri"/>
                <a:cs typeface="Calibri"/>
              </a:rPr>
              <a:t> </a:t>
            </a:r>
            <a:r>
              <a:rPr sz="1500" dirty="0">
                <a:solidFill>
                  <a:srgbClr val="FFFFFF"/>
                </a:solidFill>
                <a:latin typeface="Calibri"/>
                <a:cs typeface="Calibri"/>
              </a:rPr>
              <a:t>the</a:t>
            </a:r>
            <a:r>
              <a:rPr sz="1500" spc="-25" dirty="0">
                <a:solidFill>
                  <a:srgbClr val="FFFFFF"/>
                </a:solidFill>
                <a:latin typeface="Calibri"/>
                <a:cs typeface="Calibri"/>
              </a:rPr>
              <a:t> </a:t>
            </a:r>
            <a:r>
              <a:rPr sz="1500" spc="-10" dirty="0">
                <a:solidFill>
                  <a:srgbClr val="FFFFFF"/>
                </a:solidFill>
                <a:latin typeface="Calibri"/>
                <a:cs typeface="Calibri"/>
              </a:rPr>
              <a:t>child’s </a:t>
            </a:r>
            <a:r>
              <a:rPr sz="1500" dirty="0">
                <a:solidFill>
                  <a:srgbClr val="FFFFFF"/>
                </a:solidFill>
                <a:latin typeface="Calibri"/>
                <a:cs typeface="Calibri"/>
              </a:rPr>
              <a:t>individual</a:t>
            </a:r>
            <a:r>
              <a:rPr sz="1500" spc="-45" dirty="0">
                <a:solidFill>
                  <a:srgbClr val="FFFFFF"/>
                </a:solidFill>
                <a:latin typeface="Calibri"/>
                <a:cs typeface="Calibri"/>
              </a:rPr>
              <a:t> </a:t>
            </a:r>
            <a:r>
              <a:rPr sz="1500" spc="-10" dirty="0">
                <a:solidFill>
                  <a:srgbClr val="FFFFFF"/>
                </a:solidFill>
                <a:latin typeface="Calibri"/>
                <a:cs typeface="Calibri"/>
              </a:rPr>
              <a:t>targets</a:t>
            </a:r>
            <a:r>
              <a:rPr sz="1500" spc="-45" dirty="0">
                <a:solidFill>
                  <a:srgbClr val="FFFFFF"/>
                </a:solidFill>
                <a:latin typeface="Calibri"/>
                <a:cs typeface="Calibri"/>
              </a:rPr>
              <a:t> </a:t>
            </a:r>
            <a:r>
              <a:rPr sz="1500" dirty="0">
                <a:solidFill>
                  <a:srgbClr val="FFFFFF"/>
                </a:solidFill>
                <a:latin typeface="Calibri"/>
                <a:cs typeface="Calibri"/>
              </a:rPr>
              <a:t>and</a:t>
            </a:r>
            <a:r>
              <a:rPr sz="1500" spc="-40" dirty="0">
                <a:solidFill>
                  <a:srgbClr val="FFFFFF"/>
                </a:solidFill>
                <a:latin typeface="Calibri"/>
                <a:cs typeface="Calibri"/>
              </a:rPr>
              <a:t> </a:t>
            </a:r>
            <a:r>
              <a:rPr sz="1500" dirty="0">
                <a:solidFill>
                  <a:srgbClr val="FFFFFF"/>
                </a:solidFill>
                <a:latin typeface="Calibri"/>
                <a:cs typeface="Calibri"/>
              </a:rPr>
              <a:t>the</a:t>
            </a:r>
            <a:r>
              <a:rPr sz="1500" spc="-40" dirty="0">
                <a:solidFill>
                  <a:srgbClr val="FFFFFF"/>
                </a:solidFill>
                <a:latin typeface="Calibri"/>
                <a:cs typeface="Calibri"/>
              </a:rPr>
              <a:t> </a:t>
            </a:r>
            <a:r>
              <a:rPr sz="1500" dirty="0">
                <a:solidFill>
                  <a:srgbClr val="FFFFFF"/>
                </a:solidFill>
                <a:latin typeface="Calibri"/>
                <a:cs typeface="Calibri"/>
              </a:rPr>
              <a:t>agreeing</a:t>
            </a:r>
            <a:r>
              <a:rPr sz="1500" spc="-40" dirty="0">
                <a:solidFill>
                  <a:srgbClr val="FFFFFF"/>
                </a:solidFill>
                <a:latin typeface="Calibri"/>
                <a:cs typeface="Calibri"/>
              </a:rPr>
              <a:t> </a:t>
            </a:r>
            <a:r>
              <a:rPr sz="1500" dirty="0">
                <a:solidFill>
                  <a:srgbClr val="FFFFFF"/>
                </a:solidFill>
                <a:latin typeface="Calibri"/>
                <a:cs typeface="Calibri"/>
              </a:rPr>
              <a:t>of</a:t>
            </a:r>
            <a:r>
              <a:rPr sz="1500" spc="-35" dirty="0">
                <a:solidFill>
                  <a:srgbClr val="FFFFFF"/>
                </a:solidFill>
                <a:latin typeface="Calibri"/>
                <a:cs typeface="Calibri"/>
              </a:rPr>
              <a:t> </a:t>
            </a:r>
            <a:r>
              <a:rPr sz="1500" dirty="0">
                <a:solidFill>
                  <a:srgbClr val="FFFFFF"/>
                </a:solidFill>
                <a:latin typeface="Calibri"/>
                <a:cs typeface="Calibri"/>
              </a:rPr>
              <a:t>new</a:t>
            </a:r>
            <a:r>
              <a:rPr sz="1500" spc="-15" dirty="0">
                <a:solidFill>
                  <a:srgbClr val="FFFFFF"/>
                </a:solidFill>
                <a:latin typeface="Calibri"/>
                <a:cs typeface="Calibri"/>
              </a:rPr>
              <a:t> </a:t>
            </a:r>
            <a:r>
              <a:rPr sz="1500" spc="-10" dirty="0">
                <a:solidFill>
                  <a:srgbClr val="FFFFFF"/>
                </a:solidFill>
                <a:latin typeface="Calibri"/>
                <a:cs typeface="Calibri"/>
              </a:rPr>
              <a:t>targets.</a:t>
            </a:r>
            <a:r>
              <a:rPr sz="1500" spc="-25" dirty="0">
                <a:solidFill>
                  <a:srgbClr val="FFFFFF"/>
                </a:solidFill>
                <a:latin typeface="Calibri"/>
                <a:cs typeface="Calibri"/>
              </a:rPr>
              <a:t> </a:t>
            </a:r>
            <a:r>
              <a:rPr sz="1500" dirty="0">
                <a:solidFill>
                  <a:srgbClr val="FFFFFF"/>
                </a:solidFill>
                <a:latin typeface="Calibri"/>
                <a:cs typeface="Calibri"/>
              </a:rPr>
              <a:t>These</a:t>
            </a:r>
            <a:r>
              <a:rPr sz="1500" spc="-40" dirty="0">
                <a:solidFill>
                  <a:srgbClr val="FFFFFF"/>
                </a:solidFill>
                <a:latin typeface="Calibri"/>
                <a:cs typeface="Calibri"/>
              </a:rPr>
              <a:t> </a:t>
            </a:r>
            <a:r>
              <a:rPr sz="1500" dirty="0">
                <a:solidFill>
                  <a:srgbClr val="FFFFFF"/>
                </a:solidFill>
                <a:latin typeface="Calibri"/>
                <a:cs typeface="Calibri"/>
              </a:rPr>
              <a:t>meetings</a:t>
            </a:r>
            <a:r>
              <a:rPr sz="1500" spc="-20" dirty="0">
                <a:solidFill>
                  <a:srgbClr val="FFFFFF"/>
                </a:solidFill>
                <a:latin typeface="Calibri"/>
                <a:cs typeface="Calibri"/>
              </a:rPr>
              <a:t> </a:t>
            </a:r>
            <a:r>
              <a:rPr sz="1500" dirty="0">
                <a:solidFill>
                  <a:srgbClr val="FFFFFF"/>
                </a:solidFill>
                <a:latin typeface="Calibri"/>
                <a:cs typeface="Calibri"/>
              </a:rPr>
              <a:t>are</a:t>
            </a:r>
            <a:r>
              <a:rPr sz="1500" spc="-35" dirty="0">
                <a:solidFill>
                  <a:srgbClr val="FFFFFF"/>
                </a:solidFill>
                <a:latin typeface="Calibri"/>
                <a:cs typeface="Calibri"/>
              </a:rPr>
              <a:t> </a:t>
            </a:r>
            <a:r>
              <a:rPr sz="1500" dirty="0">
                <a:solidFill>
                  <a:srgbClr val="FFFFFF"/>
                </a:solidFill>
                <a:latin typeface="Calibri"/>
                <a:cs typeface="Calibri"/>
              </a:rPr>
              <a:t>once</a:t>
            </a:r>
            <a:r>
              <a:rPr sz="1500" spc="-35" dirty="0">
                <a:solidFill>
                  <a:srgbClr val="FFFFFF"/>
                </a:solidFill>
                <a:latin typeface="Calibri"/>
                <a:cs typeface="Calibri"/>
              </a:rPr>
              <a:t> </a:t>
            </a:r>
            <a:r>
              <a:rPr sz="1500" spc="-25" dirty="0">
                <a:solidFill>
                  <a:srgbClr val="FFFFFF"/>
                </a:solidFill>
                <a:latin typeface="Calibri"/>
                <a:cs typeface="Calibri"/>
              </a:rPr>
              <a:t>per </a:t>
            </a:r>
            <a:r>
              <a:rPr sz="1500" dirty="0">
                <a:solidFill>
                  <a:srgbClr val="FFFFFF"/>
                </a:solidFill>
                <a:latin typeface="Calibri"/>
                <a:cs typeface="Calibri"/>
              </a:rPr>
              <a:t>term</a:t>
            </a:r>
            <a:r>
              <a:rPr sz="1500" spc="-30" dirty="0">
                <a:solidFill>
                  <a:srgbClr val="FFFFFF"/>
                </a:solidFill>
                <a:latin typeface="Calibri"/>
                <a:cs typeface="Calibri"/>
              </a:rPr>
              <a:t> </a:t>
            </a:r>
            <a:r>
              <a:rPr sz="1500" dirty="0">
                <a:solidFill>
                  <a:srgbClr val="FFFFFF"/>
                </a:solidFill>
                <a:latin typeface="Calibri"/>
                <a:cs typeface="Calibri"/>
              </a:rPr>
              <a:t>or</a:t>
            </a:r>
            <a:r>
              <a:rPr sz="1500" spc="-40" dirty="0">
                <a:solidFill>
                  <a:srgbClr val="FFFFFF"/>
                </a:solidFill>
                <a:latin typeface="Calibri"/>
                <a:cs typeface="Calibri"/>
              </a:rPr>
              <a:t> </a:t>
            </a:r>
            <a:r>
              <a:rPr sz="1500" dirty="0">
                <a:solidFill>
                  <a:srgbClr val="FFFFFF"/>
                </a:solidFill>
                <a:latin typeface="Calibri"/>
                <a:cs typeface="Calibri"/>
              </a:rPr>
              <a:t>more</a:t>
            </a:r>
            <a:r>
              <a:rPr sz="1500" spc="-20" dirty="0">
                <a:solidFill>
                  <a:srgbClr val="FFFFFF"/>
                </a:solidFill>
                <a:latin typeface="Calibri"/>
                <a:cs typeface="Calibri"/>
              </a:rPr>
              <a:t> </a:t>
            </a:r>
            <a:r>
              <a:rPr sz="1500" dirty="0">
                <a:solidFill>
                  <a:srgbClr val="FFFFFF"/>
                </a:solidFill>
                <a:latin typeface="Calibri"/>
                <a:cs typeface="Calibri"/>
              </a:rPr>
              <a:t>regularly</a:t>
            </a:r>
            <a:r>
              <a:rPr sz="1500" spc="-50" dirty="0">
                <a:solidFill>
                  <a:srgbClr val="FFFFFF"/>
                </a:solidFill>
                <a:latin typeface="Calibri"/>
                <a:cs typeface="Calibri"/>
              </a:rPr>
              <a:t> </a:t>
            </a:r>
            <a:r>
              <a:rPr sz="1500" dirty="0">
                <a:solidFill>
                  <a:srgbClr val="FFFFFF"/>
                </a:solidFill>
                <a:latin typeface="Calibri"/>
                <a:cs typeface="Calibri"/>
              </a:rPr>
              <a:t>if</a:t>
            </a:r>
            <a:r>
              <a:rPr sz="1500" spc="-20" dirty="0">
                <a:solidFill>
                  <a:srgbClr val="FFFFFF"/>
                </a:solidFill>
                <a:latin typeface="Calibri"/>
                <a:cs typeface="Calibri"/>
              </a:rPr>
              <a:t> </a:t>
            </a:r>
            <a:r>
              <a:rPr sz="1500" dirty="0">
                <a:solidFill>
                  <a:srgbClr val="FFFFFF"/>
                </a:solidFill>
                <a:latin typeface="Calibri"/>
                <a:cs typeface="Calibri"/>
              </a:rPr>
              <a:t>agreed</a:t>
            </a:r>
            <a:r>
              <a:rPr sz="1500" spc="-40" dirty="0">
                <a:solidFill>
                  <a:srgbClr val="FFFFFF"/>
                </a:solidFill>
                <a:latin typeface="Calibri"/>
                <a:cs typeface="Calibri"/>
              </a:rPr>
              <a:t> </a:t>
            </a:r>
            <a:r>
              <a:rPr sz="1500" dirty="0">
                <a:solidFill>
                  <a:srgbClr val="FFFFFF"/>
                </a:solidFill>
                <a:latin typeface="Calibri"/>
                <a:cs typeface="Calibri"/>
              </a:rPr>
              <a:t>in</a:t>
            </a:r>
            <a:r>
              <a:rPr sz="1500" spc="-20" dirty="0">
                <a:solidFill>
                  <a:srgbClr val="FFFFFF"/>
                </a:solidFill>
                <a:latin typeface="Calibri"/>
                <a:cs typeface="Calibri"/>
              </a:rPr>
              <a:t> </a:t>
            </a:r>
            <a:r>
              <a:rPr sz="1500" spc="-10" dirty="0">
                <a:solidFill>
                  <a:srgbClr val="FFFFFF"/>
                </a:solidFill>
                <a:latin typeface="Calibri"/>
                <a:cs typeface="Calibri"/>
              </a:rPr>
              <a:t>collaboration</a:t>
            </a:r>
            <a:r>
              <a:rPr sz="1500" spc="-65" dirty="0">
                <a:solidFill>
                  <a:srgbClr val="FFFFFF"/>
                </a:solidFill>
                <a:latin typeface="Calibri"/>
                <a:cs typeface="Calibri"/>
              </a:rPr>
              <a:t> </a:t>
            </a:r>
            <a:r>
              <a:rPr sz="1500" dirty="0">
                <a:solidFill>
                  <a:srgbClr val="FFFFFF"/>
                </a:solidFill>
                <a:latin typeface="Calibri"/>
                <a:cs typeface="Calibri"/>
              </a:rPr>
              <a:t>with</a:t>
            </a:r>
            <a:r>
              <a:rPr sz="1500" spc="-20" dirty="0">
                <a:solidFill>
                  <a:srgbClr val="FFFFFF"/>
                </a:solidFill>
                <a:latin typeface="Calibri"/>
                <a:cs typeface="Calibri"/>
              </a:rPr>
              <a:t> </a:t>
            </a:r>
            <a:r>
              <a:rPr sz="1500" spc="-25" dirty="0">
                <a:solidFill>
                  <a:srgbClr val="FFFFFF"/>
                </a:solidFill>
                <a:latin typeface="Calibri"/>
                <a:cs typeface="Calibri"/>
              </a:rPr>
              <a:t>teacher,</a:t>
            </a:r>
            <a:r>
              <a:rPr sz="1500" spc="-45" dirty="0">
                <a:solidFill>
                  <a:srgbClr val="FFFFFF"/>
                </a:solidFill>
                <a:latin typeface="Calibri"/>
                <a:cs typeface="Calibri"/>
              </a:rPr>
              <a:t> </a:t>
            </a:r>
            <a:r>
              <a:rPr sz="1500" dirty="0">
                <a:solidFill>
                  <a:srgbClr val="FFFFFF"/>
                </a:solidFill>
                <a:latin typeface="Calibri"/>
                <a:cs typeface="Calibri"/>
              </a:rPr>
              <a:t>parent</a:t>
            </a:r>
            <a:r>
              <a:rPr sz="1500" spc="-40" dirty="0">
                <a:solidFill>
                  <a:srgbClr val="FFFFFF"/>
                </a:solidFill>
                <a:latin typeface="Calibri"/>
                <a:cs typeface="Calibri"/>
              </a:rPr>
              <a:t> </a:t>
            </a:r>
            <a:r>
              <a:rPr sz="1500" spc="-25" dirty="0">
                <a:solidFill>
                  <a:srgbClr val="FFFFFF"/>
                </a:solidFill>
                <a:latin typeface="Calibri"/>
                <a:cs typeface="Calibri"/>
              </a:rPr>
              <a:t>and</a:t>
            </a:r>
            <a:r>
              <a:rPr sz="1500" spc="500" dirty="0">
                <a:solidFill>
                  <a:srgbClr val="FFFFFF"/>
                </a:solidFill>
                <a:latin typeface="Calibri"/>
                <a:cs typeface="Calibri"/>
              </a:rPr>
              <a:t> </a:t>
            </a:r>
            <a:r>
              <a:rPr sz="1500" spc="-10" dirty="0">
                <a:solidFill>
                  <a:srgbClr val="FFFFFF"/>
                </a:solidFill>
                <a:latin typeface="Calibri"/>
                <a:cs typeface="Calibri"/>
              </a:rPr>
              <a:t>SENCo</a:t>
            </a:r>
            <a:endParaRPr sz="1500" dirty="0">
              <a:latin typeface="Calibri"/>
              <a:cs typeface="Calibri"/>
            </a:endParaRPr>
          </a:p>
          <a:p>
            <a:pPr marL="240665" marR="668020" indent="-228600">
              <a:lnSpc>
                <a:spcPts val="1620"/>
              </a:lnSpc>
              <a:spcBef>
                <a:spcPts val="1000"/>
              </a:spcBef>
              <a:buFont typeface="Arial"/>
              <a:buChar char="•"/>
              <a:tabLst>
                <a:tab pos="240665" algn="l"/>
              </a:tabLst>
            </a:pPr>
            <a:r>
              <a:rPr sz="1500" dirty="0">
                <a:solidFill>
                  <a:srgbClr val="FFFFFF"/>
                </a:solidFill>
                <a:latin typeface="Calibri"/>
                <a:cs typeface="Calibri"/>
              </a:rPr>
              <a:t>Additional</a:t>
            </a:r>
            <a:r>
              <a:rPr sz="1500" spc="-45" dirty="0">
                <a:solidFill>
                  <a:srgbClr val="FFFFFF"/>
                </a:solidFill>
                <a:latin typeface="Calibri"/>
                <a:cs typeface="Calibri"/>
              </a:rPr>
              <a:t> </a:t>
            </a:r>
            <a:r>
              <a:rPr sz="1500" dirty="0">
                <a:solidFill>
                  <a:srgbClr val="FFFFFF"/>
                </a:solidFill>
                <a:latin typeface="Calibri"/>
                <a:cs typeface="Calibri"/>
              </a:rPr>
              <a:t>meeting</a:t>
            </a:r>
            <a:r>
              <a:rPr sz="1500" spc="-20" dirty="0">
                <a:solidFill>
                  <a:srgbClr val="FFFFFF"/>
                </a:solidFill>
                <a:latin typeface="Calibri"/>
                <a:cs typeface="Calibri"/>
              </a:rPr>
              <a:t> </a:t>
            </a:r>
            <a:r>
              <a:rPr sz="1500" dirty="0">
                <a:solidFill>
                  <a:srgbClr val="FFFFFF"/>
                </a:solidFill>
                <a:latin typeface="Calibri"/>
                <a:cs typeface="Calibri"/>
              </a:rPr>
              <a:t>to</a:t>
            </a:r>
            <a:r>
              <a:rPr sz="1500" spc="-25" dirty="0">
                <a:solidFill>
                  <a:srgbClr val="FFFFFF"/>
                </a:solidFill>
                <a:latin typeface="Calibri"/>
                <a:cs typeface="Calibri"/>
              </a:rPr>
              <a:t> </a:t>
            </a:r>
            <a:r>
              <a:rPr sz="1500" spc="-10" dirty="0">
                <a:solidFill>
                  <a:srgbClr val="FFFFFF"/>
                </a:solidFill>
                <a:latin typeface="Calibri"/>
                <a:cs typeface="Calibri"/>
              </a:rPr>
              <a:t>feedback</a:t>
            </a:r>
            <a:r>
              <a:rPr sz="1500" spc="-25" dirty="0">
                <a:solidFill>
                  <a:srgbClr val="FFFFFF"/>
                </a:solidFill>
                <a:latin typeface="Calibri"/>
                <a:cs typeface="Calibri"/>
              </a:rPr>
              <a:t> </a:t>
            </a:r>
            <a:r>
              <a:rPr sz="1500" dirty="0">
                <a:solidFill>
                  <a:srgbClr val="FFFFFF"/>
                </a:solidFill>
                <a:latin typeface="Calibri"/>
                <a:cs typeface="Calibri"/>
              </a:rPr>
              <a:t>on</a:t>
            </a:r>
            <a:r>
              <a:rPr sz="1500" spc="-35" dirty="0">
                <a:solidFill>
                  <a:srgbClr val="FFFFFF"/>
                </a:solidFill>
                <a:latin typeface="Calibri"/>
                <a:cs typeface="Calibri"/>
              </a:rPr>
              <a:t> </a:t>
            </a:r>
            <a:r>
              <a:rPr sz="1500" spc="-10" dirty="0">
                <a:solidFill>
                  <a:srgbClr val="FFFFFF"/>
                </a:solidFill>
                <a:latin typeface="Calibri"/>
                <a:cs typeface="Calibri"/>
              </a:rPr>
              <a:t>recommendations</a:t>
            </a:r>
            <a:r>
              <a:rPr sz="1500" spc="-30" dirty="0">
                <a:solidFill>
                  <a:srgbClr val="FFFFFF"/>
                </a:solidFill>
                <a:latin typeface="Calibri"/>
                <a:cs typeface="Calibri"/>
              </a:rPr>
              <a:t> </a:t>
            </a:r>
            <a:r>
              <a:rPr sz="1500" dirty="0">
                <a:solidFill>
                  <a:srgbClr val="FFFFFF"/>
                </a:solidFill>
                <a:latin typeface="Calibri"/>
                <a:cs typeface="Calibri"/>
              </a:rPr>
              <a:t>from</a:t>
            </a:r>
            <a:r>
              <a:rPr sz="1500" spc="-25" dirty="0">
                <a:solidFill>
                  <a:srgbClr val="FFFFFF"/>
                </a:solidFill>
                <a:latin typeface="Calibri"/>
                <a:cs typeface="Calibri"/>
              </a:rPr>
              <a:t> </a:t>
            </a:r>
            <a:r>
              <a:rPr sz="1500" dirty="0">
                <a:solidFill>
                  <a:srgbClr val="FFFFFF"/>
                </a:solidFill>
                <a:latin typeface="Calibri"/>
                <a:cs typeface="Calibri"/>
              </a:rPr>
              <a:t>any</a:t>
            </a:r>
            <a:r>
              <a:rPr sz="1500" spc="-40" dirty="0">
                <a:solidFill>
                  <a:srgbClr val="FFFFFF"/>
                </a:solidFill>
                <a:latin typeface="Calibri"/>
                <a:cs typeface="Calibri"/>
              </a:rPr>
              <a:t> </a:t>
            </a:r>
            <a:r>
              <a:rPr sz="1500" spc="-10" dirty="0">
                <a:solidFill>
                  <a:srgbClr val="FFFFFF"/>
                </a:solidFill>
                <a:latin typeface="Calibri"/>
                <a:cs typeface="Calibri"/>
              </a:rPr>
              <a:t>external professional</a:t>
            </a:r>
            <a:r>
              <a:rPr sz="1500" spc="-35" dirty="0">
                <a:solidFill>
                  <a:srgbClr val="FFFFFF"/>
                </a:solidFill>
                <a:latin typeface="Calibri"/>
                <a:cs typeface="Calibri"/>
              </a:rPr>
              <a:t> </a:t>
            </a:r>
            <a:r>
              <a:rPr sz="1500" dirty="0">
                <a:solidFill>
                  <a:srgbClr val="FFFFFF"/>
                </a:solidFill>
                <a:latin typeface="Calibri"/>
                <a:cs typeface="Calibri"/>
              </a:rPr>
              <a:t>advice</a:t>
            </a:r>
            <a:r>
              <a:rPr sz="1500" spc="-20" dirty="0">
                <a:solidFill>
                  <a:srgbClr val="FFFFFF"/>
                </a:solidFill>
                <a:latin typeface="Calibri"/>
                <a:cs typeface="Calibri"/>
              </a:rPr>
              <a:t> </a:t>
            </a:r>
            <a:r>
              <a:rPr sz="1500" dirty="0">
                <a:solidFill>
                  <a:srgbClr val="FFFFFF"/>
                </a:solidFill>
                <a:latin typeface="Calibri"/>
                <a:cs typeface="Calibri"/>
              </a:rPr>
              <a:t>will</a:t>
            </a:r>
            <a:r>
              <a:rPr sz="1500" spc="-10" dirty="0">
                <a:solidFill>
                  <a:srgbClr val="FFFFFF"/>
                </a:solidFill>
                <a:latin typeface="Calibri"/>
                <a:cs typeface="Calibri"/>
              </a:rPr>
              <a:t> </a:t>
            </a:r>
            <a:r>
              <a:rPr sz="1500" dirty="0">
                <a:solidFill>
                  <a:srgbClr val="FFFFFF"/>
                </a:solidFill>
                <a:latin typeface="Calibri"/>
                <a:cs typeface="Calibri"/>
              </a:rPr>
              <a:t>also</a:t>
            </a:r>
            <a:r>
              <a:rPr sz="1500" spc="-25" dirty="0">
                <a:solidFill>
                  <a:srgbClr val="FFFFFF"/>
                </a:solidFill>
                <a:latin typeface="Calibri"/>
                <a:cs typeface="Calibri"/>
              </a:rPr>
              <a:t> </a:t>
            </a:r>
            <a:r>
              <a:rPr sz="1500" dirty="0">
                <a:solidFill>
                  <a:srgbClr val="FFFFFF"/>
                </a:solidFill>
                <a:latin typeface="Calibri"/>
                <a:cs typeface="Calibri"/>
              </a:rPr>
              <a:t>be</a:t>
            </a:r>
            <a:r>
              <a:rPr sz="1500" spc="-25" dirty="0">
                <a:solidFill>
                  <a:srgbClr val="FFFFFF"/>
                </a:solidFill>
                <a:latin typeface="Calibri"/>
                <a:cs typeface="Calibri"/>
              </a:rPr>
              <a:t> </a:t>
            </a:r>
            <a:r>
              <a:rPr sz="1500" spc="-20" dirty="0">
                <a:solidFill>
                  <a:srgbClr val="FFFFFF"/>
                </a:solidFill>
                <a:latin typeface="Calibri"/>
                <a:cs typeface="Calibri"/>
              </a:rPr>
              <a:t>held.</a:t>
            </a:r>
            <a:endParaRPr sz="1500" dirty="0">
              <a:latin typeface="Calibri"/>
              <a:cs typeface="Calibri"/>
            </a:endParaRPr>
          </a:p>
          <a:p>
            <a:pPr marL="240665" marR="5080" indent="-228600">
              <a:lnSpc>
                <a:spcPct val="90000"/>
              </a:lnSpc>
              <a:spcBef>
                <a:spcPts val="969"/>
              </a:spcBef>
              <a:buFont typeface="Arial"/>
              <a:buChar char="•"/>
              <a:tabLst>
                <a:tab pos="240665" algn="l"/>
              </a:tabLst>
            </a:pPr>
            <a:r>
              <a:rPr sz="1500" dirty="0">
                <a:solidFill>
                  <a:srgbClr val="FFFFFF"/>
                </a:solidFill>
                <a:latin typeface="Calibri"/>
                <a:cs typeface="Calibri"/>
              </a:rPr>
              <a:t>Short</a:t>
            </a:r>
            <a:r>
              <a:rPr sz="1500" spc="-40" dirty="0">
                <a:solidFill>
                  <a:srgbClr val="FFFFFF"/>
                </a:solidFill>
                <a:latin typeface="Calibri"/>
                <a:cs typeface="Calibri"/>
              </a:rPr>
              <a:t> </a:t>
            </a:r>
            <a:r>
              <a:rPr sz="1500" dirty="0">
                <a:solidFill>
                  <a:srgbClr val="FFFFFF"/>
                </a:solidFill>
                <a:latin typeface="Calibri"/>
                <a:cs typeface="Calibri"/>
              </a:rPr>
              <a:t>discussions</a:t>
            </a:r>
            <a:r>
              <a:rPr sz="1500" spc="-40" dirty="0">
                <a:solidFill>
                  <a:srgbClr val="FFFFFF"/>
                </a:solidFill>
                <a:latin typeface="Calibri"/>
                <a:cs typeface="Calibri"/>
              </a:rPr>
              <a:t> </a:t>
            </a:r>
            <a:r>
              <a:rPr sz="1500" dirty="0">
                <a:solidFill>
                  <a:srgbClr val="FFFFFF"/>
                </a:solidFill>
                <a:latin typeface="Calibri"/>
                <a:cs typeface="Calibri"/>
              </a:rPr>
              <a:t>may</a:t>
            </a:r>
            <a:r>
              <a:rPr sz="1500" spc="-50" dirty="0">
                <a:solidFill>
                  <a:srgbClr val="FFFFFF"/>
                </a:solidFill>
                <a:latin typeface="Calibri"/>
                <a:cs typeface="Calibri"/>
              </a:rPr>
              <a:t> </a:t>
            </a:r>
            <a:r>
              <a:rPr sz="1500" dirty="0">
                <a:solidFill>
                  <a:srgbClr val="FFFFFF"/>
                </a:solidFill>
                <a:latin typeface="Calibri"/>
                <a:cs typeface="Calibri"/>
              </a:rPr>
              <a:t>take</a:t>
            </a:r>
            <a:r>
              <a:rPr sz="1500" spc="-20" dirty="0">
                <a:solidFill>
                  <a:srgbClr val="FFFFFF"/>
                </a:solidFill>
                <a:latin typeface="Calibri"/>
                <a:cs typeface="Calibri"/>
              </a:rPr>
              <a:t> </a:t>
            </a:r>
            <a:r>
              <a:rPr sz="1500" dirty="0">
                <a:solidFill>
                  <a:srgbClr val="FFFFFF"/>
                </a:solidFill>
                <a:latin typeface="Calibri"/>
                <a:cs typeface="Calibri"/>
              </a:rPr>
              <a:t>place</a:t>
            </a:r>
            <a:r>
              <a:rPr sz="1500" spc="-30" dirty="0">
                <a:solidFill>
                  <a:srgbClr val="FFFFFF"/>
                </a:solidFill>
                <a:latin typeface="Calibri"/>
                <a:cs typeface="Calibri"/>
              </a:rPr>
              <a:t> </a:t>
            </a:r>
            <a:r>
              <a:rPr sz="1500" spc="-10" dirty="0">
                <a:solidFill>
                  <a:srgbClr val="FFFFFF"/>
                </a:solidFill>
                <a:latin typeface="Calibri"/>
                <a:cs typeface="Calibri"/>
              </a:rPr>
              <a:t>before</a:t>
            </a:r>
            <a:r>
              <a:rPr sz="1500" spc="-20" dirty="0">
                <a:solidFill>
                  <a:srgbClr val="FFFFFF"/>
                </a:solidFill>
                <a:latin typeface="Calibri"/>
                <a:cs typeface="Calibri"/>
              </a:rPr>
              <a:t> </a:t>
            </a:r>
            <a:r>
              <a:rPr sz="1500" dirty="0">
                <a:solidFill>
                  <a:srgbClr val="FFFFFF"/>
                </a:solidFill>
                <a:latin typeface="Calibri"/>
                <a:cs typeface="Calibri"/>
              </a:rPr>
              <a:t>school</a:t>
            </a:r>
            <a:r>
              <a:rPr sz="1500" spc="-35" dirty="0">
                <a:solidFill>
                  <a:srgbClr val="FFFFFF"/>
                </a:solidFill>
                <a:latin typeface="Calibri"/>
                <a:cs typeface="Calibri"/>
              </a:rPr>
              <a:t> </a:t>
            </a:r>
            <a:r>
              <a:rPr sz="1500" dirty="0">
                <a:solidFill>
                  <a:srgbClr val="FFFFFF"/>
                </a:solidFill>
                <a:latin typeface="Calibri"/>
                <a:cs typeface="Calibri"/>
              </a:rPr>
              <a:t>or</a:t>
            </a:r>
            <a:r>
              <a:rPr sz="1500" spc="-25" dirty="0">
                <a:solidFill>
                  <a:srgbClr val="FFFFFF"/>
                </a:solidFill>
                <a:latin typeface="Calibri"/>
                <a:cs typeface="Calibri"/>
              </a:rPr>
              <a:t> </a:t>
            </a:r>
            <a:r>
              <a:rPr sz="1500" dirty="0">
                <a:solidFill>
                  <a:srgbClr val="FFFFFF"/>
                </a:solidFill>
                <a:latin typeface="Calibri"/>
                <a:cs typeface="Calibri"/>
              </a:rPr>
              <a:t>at</a:t>
            </a:r>
            <a:r>
              <a:rPr sz="1500" spc="-40" dirty="0">
                <a:solidFill>
                  <a:srgbClr val="FFFFFF"/>
                </a:solidFill>
                <a:latin typeface="Calibri"/>
                <a:cs typeface="Calibri"/>
              </a:rPr>
              <a:t> </a:t>
            </a:r>
            <a:r>
              <a:rPr sz="1500" dirty="0">
                <a:solidFill>
                  <a:srgbClr val="FFFFFF"/>
                </a:solidFill>
                <a:latin typeface="Calibri"/>
                <a:cs typeface="Calibri"/>
              </a:rPr>
              <a:t>the</a:t>
            </a:r>
            <a:r>
              <a:rPr sz="1500" spc="-35" dirty="0">
                <a:solidFill>
                  <a:srgbClr val="FFFFFF"/>
                </a:solidFill>
                <a:latin typeface="Calibri"/>
                <a:cs typeface="Calibri"/>
              </a:rPr>
              <a:t> </a:t>
            </a:r>
            <a:r>
              <a:rPr sz="1500" dirty="0">
                <a:solidFill>
                  <a:srgbClr val="FFFFFF"/>
                </a:solidFill>
                <a:latin typeface="Calibri"/>
                <a:cs typeface="Calibri"/>
              </a:rPr>
              <a:t>end</a:t>
            </a:r>
            <a:r>
              <a:rPr sz="1500" spc="-25" dirty="0">
                <a:solidFill>
                  <a:srgbClr val="FFFFFF"/>
                </a:solidFill>
                <a:latin typeface="Calibri"/>
                <a:cs typeface="Calibri"/>
              </a:rPr>
              <a:t> </a:t>
            </a:r>
            <a:r>
              <a:rPr sz="1500" dirty="0">
                <a:solidFill>
                  <a:srgbClr val="FFFFFF"/>
                </a:solidFill>
                <a:latin typeface="Calibri"/>
                <a:cs typeface="Calibri"/>
              </a:rPr>
              <a:t>of</a:t>
            </a:r>
            <a:r>
              <a:rPr sz="1500" spc="-35" dirty="0">
                <a:solidFill>
                  <a:srgbClr val="FFFFFF"/>
                </a:solidFill>
                <a:latin typeface="Calibri"/>
                <a:cs typeface="Calibri"/>
              </a:rPr>
              <a:t> </a:t>
            </a:r>
            <a:r>
              <a:rPr sz="1500" dirty="0">
                <a:solidFill>
                  <a:srgbClr val="FFFFFF"/>
                </a:solidFill>
                <a:latin typeface="Calibri"/>
                <a:cs typeface="Calibri"/>
              </a:rPr>
              <a:t>the</a:t>
            </a:r>
            <a:r>
              <a:rPr sz="1500" spc="-35" dirty="0">
                <a:solidFill>
                  <a:srgbClr val="FFFFFF"/>
                </a:solidFill>
                <a:latin typeface="Calibri"/>
                <a:cs typeface="Calibri"/>
              </a:rPr>
              <a:t> </a:t>
            </a:r>
            <a:r>
              <a:rPr sz="1500" spc="-25" dirty="0">
                <a:solidFill>
                  <a:srgbClr val="FFFFFF"/>
                </a:solidFill>
                <a:latin typeface="Calibri"/>
                <a:cs typeface="Calibri"/>
              </a:rPr>
              <a:t>day</a:t>
            </a:r>
            <a:r>
              <a:rPr sz="1500" spc="500" dirty="0">
                <a:solidFill>
                  <a:srgbClr val="FFFFFF"/>
                </a:solidFill>
                <a:latin typeface="Calibri"/>
                <a:cs typeface="Calibri"/>
              </a:rPr>
              <a:t> </a:t>
            </a:r>
            <a:r>
              <a:rPr sz="1500" spc="-10" dirty="0">
                <a:solidFill>
                  <a:srgbClr val="FFFFFF"/>
                </a:solidFill>
                <a:latin typeface="Calibri"/>
                <a:cs typeface="Calibri"/>
              </a:rPr>
              <a:t>regarding</a:t>
            </a:r>
            <a:r>
              <a:rPr sz="1500" spc="-55" dirty="0">
                <a:solidFill>
                  <a:srgbClr val="FFFFFF"/>
                </a:solidFill>
                <a:latin typeface="Calibri"/>
                <a:cs typeface="Calibri"/>
              </a:rPr>
              <a:t> </a:t>
            </a:r>
            <a:r>
              <a:rPr sz="1500" dirty="0">
                <a:solidFill>
                  <a:srgbClr val="FFFFFF"/>
                </a:solidFill>
                <a:latin typeface="Calibri"/>
                <a:cs typeface="Calibri"/>
              </a:rPr>
              <a:t>specific</a:t>
            </a:r>
            <a:r>
              <a:rPr sz="1500" spc="-20" dirty="0">
                <a:solidFill>
                  <a:srgbClr val="FFFFFF"/>
                </a:solidFill>
                <a:latin typeface="Calibri"/>
                <a:cs typeface="Calibri"/>
              </a:rPr>
              <a:t> </a:t>
            </a:r>
            <a:r>
              <a:rPr sz="1500" dirty="0">
                <a:solidFill>
                  <a:srgbClr val="FFFFFF"/>
                </a:solidFill>
                <a:latin typeface="Calibri"/>
                <a:cs typeface="Calibri"/>
              </a:rPr>
              <a:t>issues</a:t>
            </a:r>
            <a:r>
              <a:rPr sz="1500" spc="-20" dirty="0">
                <a:solidFill>
                  <a:srgbClr val="FFFFFF"/>
                </a:solidFill>
                <a:latin typeface="Calibri"/>
                <a:cs typeface="Calibri"/>
              </a:rPr>
              <a:t> </a:t>
            </a:r>
            <a:r>
              <a:rPr sz="1500" dirty="0">
                <a:solidFill>
                  <a:srgbClr val="FFFFFF"/>
                </a:solidFill>
                <a:latin typeface="Calibri"/>
                <a:cs typeface="Calibri"/>
              </a:rPr>
              <a:t>or</a:t>
            </a:r>
            <a:r>
              <a:rPr sz="1500" spc="-40" dirty="0">
                <a:solidFill>
                  <a:srgbClr val="FFFFFF"/>
                </a:solidFill>
                <a:latin typeface="Calibri"/>
                <a:cs typeface="Calibri"/>
              </a:rPr>
              <a:t> </a:t>
            </a:r>
            <a:r>
              <a:rPr sz="1500" dirty="0">
                <a:solidFill>
                  <a:srgbClr val="FFFFFF"/>
                </a:solidFill>
                <a:latin typeface="Calibri"/>
                <a:cs typeface="Calibri"/>
              </a:rPr>
              <a:t>events</a:t>
            </a:r>
            <a:r>
              <a:rPr sz="1500" spc="-20" dirty="0">
                <a:solidFill>
                  <a:srgbClr val="FFFFFF"/>
                </a:solidFill>
                <a:latin typeface="Calibri"/>
                <a:cs typeface="Calibri"/>
              </a:rPr>
              <a:t> </a:t>
            </a:r>
            <a:r>
              <a:rPr sz="1500" dirty="0">
                <a:solidFill>
                  <a:srgbClr val="FFFFFF"/>
                </a:solidFill>
                <a:latin typeface="Calibri"/>
                <a:cs typeface="Calibri"/>
              </a:rPr>
              <a:t>and</a:t>
            </a:r>
            <a:r>
              <a:rPr sz="1500" spc="-50" dirty="0">
                <a:solidFill>
                  <a:srgbClr val="FFFFFF"/>
                </a:solidFill>
                <a:latin typeface="Calibri"/>
                <a:cs typeface="Calibri"/>
              </a:rPr>
              <a:t> </a:t>
            </a:r>
            <a:r>
              <a:rPr sz="1500" dirty="0">
                <a:solidFill>
                  <a:srgbClr val="FFFFFF"/>
                </a:solidFill>
                <a:latin typeface="Calibri"/>
                <a:cs typeface="Calibri"/>
              </a:rPr>
              <a:t>/or through</a:t>
            </a:r>
            <a:r>
              <a:rPr sz="1500" spc="-65" dirty="0">
                <a:solidFill>
                  <a:srgbClr val="FFFFFF"/>
                </a:solidFill>
                <a:latin typeface="Calibri"/>
                <a:cs typeface="Calibri"/>
              </a:rPr>
              <a:t> </a:t>
            </a:r>
            <a:r>
              <a:rPr sz="1500" dirty="0">
                <a:solidFill>
                  <a:srgbClr val="FFFFFF"/>
                </a:solidFill>
                <a:latin typeface="Calibri"/>
                <a:cs typeface="Calibri"/>
              </a:rPr>
              <a:t>the</a:t>
            </a:r>
            <a:r>
              <a:rPr sz="1500" spc="-35" dirty="0">
                <a:solidFill>
                  <a:srgbClr val="FFFFFF"/>
                </a:solidFill>
                <a:latin typeface="Calibri"/>
                <a:cs typeface="Calibri"/>
              </a:rPr>
              <a:t> </a:t>
            </a:r>
            <a:r>
              <a:rPr sz="1500" dirty="0">
                <a:solidFill>
                  <a:srgbClr val="FFFFFF"/>
                </a:solidFill>
                <a:latin typeface="Calibri"/>
                <a:cs typeface="Calibri"/>
              </a:rPr>
              <a:t>use</a:t>
            </a:r>
            <a:r>
              <a:rPr sz="1500" spc="-30" dirty="0">
                <a:solidFill>
                  <a:srgbClr val="FFFFFF"/>
                </a:solidFill>
                <a:latin typeface="Calibri"/>
                <a:cs typeface="Calibri"/>
              </a:rPr>
              <a:t> </a:t>
            </a:r>
            <a:r>
              <a:rPr sz="1500" dirty="0">
                <a:solidFill>
                  <a:srgbClr val="FFFFFF"/>
                </a:solidFill>
                <a:latin typeface="Calibri"/>
                <a:cs typeface="Calibri"/>
              </a:rPr>
              <a:t>of</a:t>
            </a:r>
            <a:r>
              <a:rPr sz="1500" spc="-25" dirty="0">
                <a:solidFill>
                  <a:srgbClr val="FFFFFF"/>
                </a:solidFill>
                <a:latin typeface="Calibri"/>
                <a:cs typeface="Calibri"/>
              </a:rPr>
              <a:t> </a:t>
            </a:r>
            <a:r>
              <a:rPr sz="1500" dirty="0">
                <a:solidFill>
                  <a:srgbClr val="FFFFFF"/>
                </a:solidFill>
                <a:latin typeface="Calibri"/>
                <a:cs typeface="Calibri"/>
              </a:rPr>
              <a:t>the</a:t>
            </a:r>
            <a:r>
              <a:rPr sz="1500" spc="-35" dirty="0">
                <a:solidFill>
                  <a:srgbClr val="FFFFFF"/>
                </a:solidFill>
                <a:latin typeface="Calibri"/>
                <a:cs typeface="Calibri"/>
              </a:rPr>
              <a:t> </a:t>
            </a:r>
            <a:r>
              <a:rPr sz="1500" spc="-10" dirty="0">
                <a:solidFill>
                  <a:srgbClr val="FFFFFF"/>
                </a:solidFill>
                <a:latin typeface="Calibri"/>
                <a:cs typeface="Calibri"/>
              </a:rPr>
              <a:t>home/school diary,</a:t>
            </a:r>
            <a:r>
              <a:rPr sz="1500" spc="-40" dirty="0">
                <a:solidFill>
                  <a:srgbClr val="FFFFFF"/>
                </a:solidFill>
                <a:latin typeface="Calibri"/>
                <a:cs typeface="Calibri"/>
              </a:rPr>
              <a:t> </a:t>
            </a:r>
            <a:r>
              <a:rPr sz="1500" dirty="0">
                <a:solidFill>
                  <a:srgbClr val="FFFFFF"/>
                </a:solidFill>
                <a:latin typeface="Calibri"/>
                <a:cs typeface="Calibri"/>
              </a:rPr>
              <a:t>online</a:t>
            </a:r>
            <a:r>
              <a:rPr sz="1500" spc="-20" dirty="0">
                <a:solidFill>
                  <a:srgbClr val="FFFFFF"/>
                </a:solidFill>
                <a:latin typeface="Calibri"/>
                <a:cs typeface="Calibri"/>
              </a:rPr>
              <a:t> </a:t>
            </a:r>
            <a:r>
              <a:rPr sz="1500" dirty="0">
                <a:solidFill>
                  <a:srgbClr val="FFFFFF"/>
                </a:solidFill>
                <a:latin typeface="Calibri"/>
                <a:cs typeface="Calibri"/>
              </a:rPr>
              <a:t>portals</a:t>
            </a:r>
            <a:r>
              <a:rPr sz="1500" spc="-25" dirty="0">
                <a:solidFill>
                  <a:srgbClr val="FFFFFF"/>
                </a:solidFill>
                <a:latin typeface="Calibri"/>
                <a:cs typeface="Calibri"/>
              </a:rPr>
              <a:t> </a:t>
            </a:r>
            <a:r>
              <a:rPr sz="1500" dirty="0">
                <a:solidFill>
                  <a:srgbClr val="FFFFFF"/>
                </a:solidFill>
                <a:latin typeface="Calibri"/>
                <a:cs typeface="Calibri"/>
              </a:rPr>
              <a:t>such</a:t>
            </a:r>
            <a:r>
              <a:rPr sz="1500" spc="-25" dirty="0">
                <a:solidFill>
                  <a:srgbClr val="FFFFFF"/>
                </a:solidFill>
                <a:latin typeface="Calibri"/>
                <a:cs typeface="Calibri"/>
              </a:rPr>
              <a:t> </a:t>
            </a:r>
            <a:r>
              <a:rPr sz="1500" dirty="0">
                <a:solidFill>
                  <a:srgbClr val="FFFFFF"/>
                </a:solidFill>
                <a:latin typeface="Calibri"/>
                <a:cs typeface="Calibri"/>
              </a:rPr>
              <a:t>as </a:t>
            </a:r>
            <a:r>
              <a:rPr sz="1500" spc="-20" dirty="0">
                <a:solidFill>
                  <a:srgbClr val="FFFFFF"/>
                </a:solidFill>
                <a:latin typeface="Calibri"/>
                <a:cs typeface="Calibri"/>
              </a:rPr>
              <a:t>Tapestry</a:t>
            </a:r>
            <a:r>
              <a:rPr sz="1500" spc="-45" dirty="0">
                <a:solidFill>
                  <a:srgbClr val="FFFFFF"/>
                </a:solidFill>
                <a:latin typeface="Calibri"/>
                <a:cs typeface="Calibri"/>
              </a:rPr>
              <a:t> </a:t>
            </a:r>
            <a:r>
              <a:rPr sz="1500" dirty="0">
                <a:solidFill>
                  <a:srgbClr val="FFFFFF"/>
                </a:solidFill>
                <a:latin typeface="Calibri"/>
                <a:cs typeface="Calibri"/>
              </a:rPr>
              <a:t>or</a:t>
            </a:r>
            <a:r>
              <a:rPr sz="1500" spc="-25" dirty="0">
                <a:solidFill>
                  <a:srgbClr val="FFFFFF"/>
                </a:solidFill>
                <a:latin typeface="Calibri"/>
                <a:cs typeface="Calibri"/>
              </a:rPr>
              <a:t> </a:t>
            </a:r>
            <a:r>
              <a:rPr sz="1500" spc="-20" dirty="0">
                <a:solidFill>
                  <a:srgbClr val="FFFFFF"/>
                </a:solidFill>
                <a:latin typeface="Calibri"/>
                <a:cs typeface="Calibri"/>
              </a:rPr>
              <a:t>Seesaw.</a:t>
            </a:r>
            <a:r>
              <a:rPr sz="1500" dirty="0">
                <a:solidFill>
                  <a:srgbClr val="FFFFFF"/>
                </a:solidFill>
                <a:latin typeface="Calibri"/>
                <a:cs typeface="Calibri"/>
              </a:rPr>
              <a:t> </a:t>
            </a:r>
            <a:r>
              <a:rPr sz="1500" spc="-10" dirty="0">
                <a:solidFill>
                  <a:srgbClr val="FFFFFF"/>
                </a:solidFill>
                <a:latin typeface="Calibri"/>
                <a:cs typeface="Calibri"/>
              </a:rPr>
              <a:t>Communication</a:t>
            </a:r>
            <a:r>
              <a:rPr sz="1500" spc="-50" dirty="0">
                <a:solidFill>
                  <a:srgbClr val="FFFFFF"/>
                </a:solidFill>
                <a:latin typeface="Calibri"/>
                <a:cs typeface="Calibri"/>
              </a:rPr>
              <a:t> </a:t>
            </a:r>
            <a:r>
              <a:rPr sz="1500" dirty="0">
                <a:solidFill>
                  <a:srgbClr val="FFFFFF"/>
                </a:solidFill>
                <a:latin typeface="Calibri"/>
                <a:cs typeface="Calibri"/>
              </a:rPr>
              <a:t>is personal</a:t>
            </a:r>
            <a:r>
              <a:rPr sz="1500" spc="-35" dirty="0">
                <a:solidFill>
                  <a:srgbClr val="FFFFFF"/>
                </a:solidFill>
                <a:latin typeface="Calibri"/>
                <a:cs typeface="Calibri"/>
              </a:rPr>
              <a:t> </a:t>
            </a:r>
            <a:r>
              <a:rPr sz="1500" spc="-25" dirty="0">
                <a:solidFill>
                  <a:srgbClr val="FFFFFF"/>
                </a:solidFill>
                <a:latin typeface="Calibri"/>
                <a:cs typeface="Calibri"/>
              </a:rPr>
              <a:t>and </a:t>
            </a:r>
            <a:r>
              <a:rPr sz="1500" dirty="0">
                <a:solidFill>
                  <a:srgbClr val="FFFFFF"/>
                </a:solidFill>
                <a:latin typeface="Calibri"/>
                <a:cs typeface="Calibri"/>
              </a:rPr>
              <a:t>and</a:t>
            </a:r>
            <a:r>
              <a:rPr sz="1500" spc="-35" dirty="0">
                <a:solidFill>
                  <a:srgbClr val="FFFFFF"/>
                </a:solidFill>
                <a:latin typeface="Calibri"/>
                <a:cs typeface="Calibri"/>
              </a:rPr>
              <a:t> </a:t>
            </a:r>
            <a:r>
              <a:rPr sz="1500" dirty="0">
                <a:solidFill>
                  <a:srgbClr val="FFFFFF"/>
                </a:solidFill>
                <a:latin typeface="Calibri"/>
                <a:cs typeface="Calibri"/>
              </a:rPr>
              <a:t>so</a:t>
            </a:r>
            <a:r>
              <a:rPr sz="1500" spc="-45" dirty="0">
                <a:solidFill>
                  <a:srgbClr val="FFFFFF"/>
                </a:solidFill>
                <a:latin typeface="Calibri"/>
                <a:cs typeface="Calibri"/>
              </a:rPr>
              <a:t> </a:t>
            </a:r>
            <a:r>
              <a:rPr sz="1500" dirty="0">
                <a:solidFill>
                  <a:srgbClr val="FFFFFF"/>
                </a:solidFill>
                <a:latin typeface="Calibri"/>
                <a:cs typeface="Calibri"/>
              </a:rPr>
              <a:t>the</a:t>
            </a:r>
            <a:r>
              <a:rPr sz="1500" spc="-25" dirty="0">
                <a:solidFill>
                  <a:srgbClr val="FFFFFF"/>
                </a:solidFill>
                <a:latin typeface="Calibri"/>
                <a:cs typeface="Calibri"/>
              </a:rPr>
              <a:t> </a:t>
            </a:r>
            <a:r>
              <a:rPr sz="1500" dirty="0">
                <a:solidFill>
                  <a:srgbClr val="FFFFFF"/>
                </a:solidFill>
                <a:latin typeface="Calibri"/>
                <a:cs typeface="Calibri"/>
              </a:rPr>
              <a:t>method</a:t>
            </a:r>
            <a:r>
              <a:rPr sz="1500" spc="-20" dirty="0">
                <a:solidFill>
                  <a:srgbClr val="FFFFFF"/>
                </a:solidFill>
                <a:latin typeface="Calibri"/>
                <a:cs typeface="Calibri"/>
              </a:rPr>
              <a:t> </a:t>
            </a:r>
            <a:r>
              <a:rPr sz="1500" dirty="0">
                <a:solidFill>
                  <a:srgbClr val="FFFFFF"/>
                </a:solidFill>
                <a:latin typeface="Calibri"/>
                <a:cs typeface="Calibri"/>
              </a:rPr>
              <a:t>of</a:t>
            </a:r>
            <a:r>
              <a:rPr sz="1500" spc="-35" dirty="0">
                <a:solidFill>
                  <a:srgbClr val="FFFFFF"/>
                </a:solidFill>
                <a:latin typeface="Calibri"/>
                <a:cs typeface="Calibri"/>
              </a:rPr>
              <a:t> </a:t>
            </a:r>
            <a:r>
              <a:rPr sz="1500" dirty="0">
                <a:solidFill>
                  <a:srgbClr val="FFFFFF"/>
                </a:solidFill>
                <a:latin typeface="Calibri"/>
                <a:cs typeface="Calibri"/>
              </a:rPr>
              <a:t>which</a:t>
            </a:r>
            <a:r>
              <a:rPr sz="1500" spc="-30" dirty="0">
                <a:solidFill>
                  <a:srgbClr val="FFFFFF"/>
                </a:solidFill>
                <a:latin typeface="Calibri"/>
                <a:cs typeface="Calibri"/>
              </a:rPr>
              <a:t> </a:t>
            </a:r>
            <a:r>
              <a:rPr sz="1500" dirty="0">
                <a:solidFill>
                  <a:srgbClr val="FFFFFF"/>
                </a:solidFill>
                <a:latin typeface="Calibri"/>
                <a:cs typeface="Calibri"/>
              </a:rPr>
              <a:t>will</a:t>
            </a:r>
            <a:r>
              <a:rPr sz="1500" spc="-5" dirty="0">
                <a:solidFill>
                  <a:srgbClr val="FFFFFF"/>
                </a:solidFill>
                <a:latin typeface="Calibri"/>
                <a:cs typeface="Calibri"/>
              </a:rPr>
              <a:t> </a:t>
            </a:r>
            <a:r>
              <a:rPr sz="1500" dirty="0">
                <a:solidFill>
                  <a:srgbClr val="FFFFFF"/>
                </a:solidFill>
                <a:latin typeface="Calibri"/>
                <a:cs typeface="Calibri"/>
              </a:rPr>
              <a:t>be</a:t>
            </a:r>
            <a:r>
              <a:rPr sz="1500" spc="-25" dirty="0">
                <a:solidFill>
                  <a:srgbClr val="FFFFFF"/>
                </a:solidFill>
                <a:latin typeface="Calibri"/>
                <a:cs typeface="Calibri"/>
              </a:rPr>
              <a:t> </a:t>
            </a:r>
            <a:r>
              <a:rPr sz="1500" dirty="0">
                <a:solidFill>
                  <a:srgbClr val="FFFFFF"/>
                </a:solidFill>
                <a:latin typeface="Calibri"/>
                <a:cs typeface="Calibri"/>
              </a:rPr>
              <a:t>agreed</a:t>
            </a:r>
            <a:r>
              <a:rPr sz="1500" spc="-40" dirty="0">
                <a:solidFill>
                  <a:srgbClr val="FFFFFF"/>
                </a:solidFill>
                <a:latin typeface="Calibri"/>
                <a:cs typeface="Calibri"/>
              </a:rPr>
              <a:t> </a:t>
            </a:r>
            <a:r>
              <a:rPr sz="1500" dirty="0">
                <a:solidFill>
                  <a:srgbClr val="FFFFFF"/>
                </a:solidFill>
                <a:latin typeface="Calibri"/>
                <a:cs typeface="Calibri"/>
              </a:rPr>
              <a:t>with</a:t>
            </a:r>
            <a:r>
              <a:rPr sz="1500" spc="-20" dirty="0">
                <a:solidFill>
                  <a:srgbClr val="FFFFFF"/>
                </a:solidFill>
                <a:latin typeface="Calibri"/>
                <a:cs typeface="Calibri"/>
              </a:rPr>
              <a:t> </a:t>
            </a:r>
            <a:r>
              <a:rPr sz="1500" spc="-10" dirty="0">
                <a:solidFill>
                  <a:srgbClr val="FFFFFF"/>
                </a:solidFill>
                <a:latin typeface="Calibri"/>
                <a:cs typeface="Calibri"/>
              </a:rPr>
              <a:t>parents</a:t>
            </a:r>
            <a:r>
              <a:rPr sz="1500" spc="-50" dirty="0">
                <a:solidFill>
                  <a:srgbClr val="FFFFFF"/>
                </a:solidFill>
                <a:latin typeface="Calibri"/>
                <a:cs typeface="Calibri"/>
              </a:rPr>
              <a:t> </a:t>
            </a:r>
            <a:r>
              <a:rPr sz="1500" dirty="0">
                <a:solidFill>
                  <a:srgbClr val="FFFFFF"/>
                </a:solidFill>
                <a:latin typeface="Calibri"/>
                <a:cs typeface="Calibri"/>
              </a:rPr>
              <a:t>to</a:t>
            </a:r>
            <a:r>
              <a:rPr sz="1500" spc="-30" dirty="0">
                <a:solidFill>
                  <a:srgbClr val="FFFFFF"/>
                </a:solidFill>
                <a:latin typeface="Calibri"/>
                <a:cs typeface="Calibri"/>
              </a:rPr>
              <a:t> </a:t>
            </a:r>
            <a:r>
              <a:rPr sz="1500" dirty="0">
                <a:solidFill>
                  <a:srgbClr val="FFFFFF"/>
                </a:solidFill>
                <a:latin typeface="Calibri"/>
                <a:cs typeface="Calibri"/>
              </a:rPr>
              <a:t>ensure</a:t>
            </a:r>
            <a:r>
              <a:rPr sz="1500" spc="-35" dirty="0">
                <a:solidFill>
                  <a:srgbClr val="FFFFFF"/>
                </a:solidFill>
                <a:latin typeface="Calibri"/>
                <a:cs typeface="Calibri"/>
              </a:rPr>
              <a:t> </a:t>
            </a:r>
            <a:r>
              <a:rPr sz="1500" dirty="0">
                <a:solidFill>
                  <a:srgbClr val="FFFFFF"/>
                </a:solidFill>
                <a:latin typeface="Calibri"/>
                <a:cs typeface="Calibri"/>
              </a:rPr>
              <a:t>it</a:t>
            </a:r>
            <a:r>
              <a:rPr sz="1500" spc="-25" dirty="0">
                <a:solidFill>
                  <a:srgbClr val="FFFFFF"/>
                </a:solidFill>
                <a:latin typeface="Calibri"/>
                <a:cs typeface="Calibri"/>
              </a:rPr>
              <a:t> </a:t>
            </a:r>
            <a:r>
              <a:rPr sz="1500" dirty="0">
                <a:solidFill>
                  <a:srgbClr val="FFFFFF"/>
                </a:solidFill>
                <a:latin typeface="Calibri"/>
                <a:cs typeface="Calibri"/>
              </a:rPr>
              <a:t>is</a:t>
            </a:r>
            <a:r>
              <a:rPr sz="1500" spc="-25" dirty="0">
                <a:solidFill>
                  <a:srgbClr val="FFFFFF"/>
                </a:solidFill>
                <a:latin typeface="Calibri"/>
                <a:cs typeface="Calibri"/>
              </a:rPr>
              <a:t> </a:t>
            </a:r>
            <a:r>
              <a:rPr sz="1500" spc="-10" dirty="0">
                <a:solidFill>
                  <a:srgbClr val="FFFFFF"/>
                </a:solidFill>
                <a:latin typeface="Calibri"/>
                <a:cs typeface="Calibri"/>
              </a:rPr>
              <a:t>beneficial </a:t>
            </a:r>
            <a:r>
              <a:rPr sz="1500" dirty="0">
                <a:solidFill>
                  <a:srgbClr val="FFFFFF"/>
                </a:solidFill>
                <a:latin typeface="Calibri"/>
                <a:cs typeface="Calibri"/>
              </a:rPr>
              <a:t>and</a:t>
            </a:r>
            <a:r>
              <a:rPr sz="1500" spc="-40" dirty="0">
                <a:solidFill>
                  <a:srgbClr val="FFFFFF"/>
                </a:solidFill>
                <a:latin typeface="Calibri"/>
                <a:cs typeface="Calibri"/>
              </a:rPr>
              <a:t> </a:t>
            </a:r>
            <a:r>
              <a:rPr sz="1500" dirty="0">
                <a:solidFill>
                  <a:srgbClr val="FFFFFF"/>
                </a:solidFill>
                <a:latin typeface="Calibri"/>
                <a:cs typeface="Calibri"/>
              </a:rPr>
              <a:t>manageable</a:t>
            </a:r>
            <a:r>
              <a:rPr sz="1500" spc="-55" dirty="0">
                <a:solidFill>
                  <a:srgbClr val="FFFFFF"/>
                </a:solidFill>
                <a:latin typeface="Calibri"/>
                <a:cs typeface="Calibri"/>
              </a:rPr>
              <a:t> </a:t>
            </a:r>
            <a:r>
              <a:rPr sz="1500" dirty="0">
                <a:solidFill>
                  <a:srgbClr val="FFFFFF"/>
                </a:solidFill>
                <a:latin typeface="Calibri"/>
                <a:cs typeface="Calibri"/>
              </a:rPr>
              <a:t>for</a:t>
            </a:r>
            <a:r>
              <a:rPr sz="1500" spc="-30" dirty="0">
                <a:solidFill>
                  <a:srgbClr val="FFFFFF"/>
                </a:solidFill>
                <a:latin typeface="Calibri"/>
                <a:cs typeface="Calibri"/>
              </a:rPr>
              <a:t> </a:t>
            </a:r>
            <a:r>
              <a:rPr sz="1500" dirty="0">
                <a:solidFill>
                  <a:srgbClr val="FFFFFF"/>
                </a:solidFill>
                <a:latin typeface="Calibri"/>
                <a:cs typeface="Calibri"/>
              </a:rPr>
              <a:t>all</a:t>
            </a:r>
            <a:r>
              <a:rPr sz="1500" spc="-30" dirty="0">
                <a:solidFill>
                  <a:srgbClr val="FFFFFF"/>
                </a:solidFill>
                <a:latin typeface="Calibri"/>
                <a:cs typeface="Calibri"/>
              </a:rPr>
              <a:t> </a:t>
            </a:r>
            <a:r>
              <a:rPr sz="1500" spc="-10" dirty="0">
                <a:solidFill>
                  <a:srgbClr val="FFFFFF"/>
                </a:solidFill>
                <a:latin typeface="Calibri"/>
                <a:cs typeface="Calibri"/>
              </a:rPr>
              <a:t>parties.</a:t>
            </a:r>
            <a:endParaRPr sz="1500" dirty="0">
              <a:latin typeface="Calibri"/>
              <a:cs typeface="Calibri"/>
            </a:endParaRPr>
          </a:p>
          <a:p>
            <a:pPr marL="240665" indent="-227965">
              <a:lnSpc>
                <a:spcPts val="1710"/>
              </a:lnSpc>
              <a:spcBef>
                <a:spcPts val="830"/>
              </a:spcBef>
              <a:buFont typeface="Arial"/>
              <a:buChar char="•"/>
              <a:tabLst>
                <a:tab pos="240665" algn="l"/>
              </a:tabLst>
            </a:pPr>
            <a:r>
              <a:rPr sz="1500" dirty="0">
                <a:solidFill>
                  <a:srgbClr val="FFFFFF"/>
                </a:solidFill>
                <a:latin typeface="Calibri"/>
                <a:cs typeface="Calibri"/>
              </a:rPr>
              <a:t>Regular</a:t>
            </a:r>
            <a:r>
              <a:rPr sz="1500" spc="-65" dirty="0">
                <a:solidFill>
                  <a:srgbClr val="FFFFFF"/>
                </a:solidFill>
                <a:latin typeface="Calibri"/>
                <a:cs typeface="Calibri"/>
              </a:rPr>
              <a:t> </a:t>
            </a:r>
            <a:r>
              <a:rPr sz="1500" dirty="0">
                <a:solidFill>
                  <a:srgbClr val="FFFFFF"/>
                </a:solidFill>
                <a:latin typeface="Calibri"/>
                <a:cs typeface="Calibri"/>
              </a:rPr>
              <a:t>contact</a:t>
            </a:r>
            <a:r>
              <a:rPr sz="1500" spc="-55" dirty="0">
                <a:solidFill>
                  <a:srgbClr val="FFFFFF"/>
                </a:solidFill>
                <a:latin typeface="Calibri"/>
                <a:cs typeface="Calibri"/>
              </a:rPr>
              <a:t> </a:t>
            </a:r>
            <a:r>
              <a:rPr sz="1500" dirty="0">
                <a:solidFill>
                  <a:srgbClr val="FFFFFF"/>
                </a:solidFill>
                <a:latin typeface="Calibri"/>
                <a:cs typeface="Calibri"/>
              </a:rPr>
              <a:t>with</a:t>
            </a:r>
            <a:r>
              <a:rPr sz="1500" spc="-40" dirty="0">
                <a:solidFill>
                  <a:srgbClr val="FFFFFF"/>
                </a:solidFill>
                <a:latin typeface="Calibri"/>
                <a:cs typeface="Calibri"/>
              </a:rPr>
              <a:t> </a:t>
            </a:r>
            <a:r>
              <a:rPr sz="1500" dirty="0">
                <a:solidFill>
                  <a:srgbClr val="FFFFFF"/>
                </a:solidFill>
                <a:latin typeface="Calibri"/>
                <a:cs typeface="Calibri"/>
              </a:rPr>
              <a:t>parents</a:t>
            </a:r>
            <a:r>
              <a:rPr sz="1500" spc="-55" dirty="0">
                <a:solidFill>
                  <a:srgbClr val="FFFFFF"/>
                </a:solidFill>
                <a:latin typeface="Calibri"/>
                <a:cs typeface="Calibri"/>
              </a:rPr>
              <a:t> </a:t>
            </a:r>
            <a:r>
              <a:rPr sz="1500" dirty="0">
                <a:solidFill>
                  <a:srgbClr val="FFFFFF"/>
                </a:solidFill>
                <a:latin typeface="Calibri"/>
                <a:cs typeface="Calibri"/>
              </a:rPr>
              <a:t>is</a:t>
            </a:r>
            <a:r>
              <a:rPr sz="1500" spc="-40" dirty="0">
                <a:solidFill>
                  <a:srgbClr val="FFFFFF"/>
                </a:solidFill>
                <a:latin typeface="Calibri"/>
                <a:cs typeface="Calibri"/>
              </a:rPr>
              <a:t> </a:t>
            </a:r>
            <a:r>
              <a:rPr sz="1500" dirty="0">
                <a:solidFill>
                  <a:srgbClr val="FFFFFF"/>
                </a:solidFill>
                <a:latin typeface="Calibri"/>
                <a:cs typeface="Calibri"/>
              </a:rPr>
              <a:t>vital</a:t>
            </a:r>
            <a:r>
              <a:rPr sz="1500" spc="-40" dirty="0">
                <a:solidFill>
                  <a:srgbClr val="FFFFFF"/>
                </a:solidFill>
                <a:latin typeface="Calibri"/>
                <a:cs typeface="Calibri"/>
              </a:rPr>
              <a:t> </a:t>
            </a:r>
            <a:r>
              <a:rPr sz="1500" dirty="0">
                <a:solidFill>
                  <a:srgbClr val="FFFFFF"/>
                </a:solidFill>
                <a:latin typeface="Calibri"/>
                <a:cs typeface="Calibri"/>
              </a:rPr>
              <a:t>and</a:t>
            </a:r>
            <a:r>
              <a:rPr sz="1500" spc="-50" dirty="0">
                <a:solidFill>
                  <a:srgbClr val="FFFFFF"/>
                </a:solidFill>
                <a:latin typeface="Calibri"/>
                <a:cs typeface="Calibri"/>
              </a:rPr>
              <a:t> </a:t>
            </a:r>
            <a:r>
              <a:rPr sz="1500" dirty="0">
                <a:solidFill>
                  <a:srgbClr val="FFFFFF"/>
                </a:solidFill>
                <a:latin typeface="Calibri"/>
                <a:cs typeface="Calibri"/>
              </a:rPr>
              <a:t>parents</a:t>
            </a:r>
            <a:r>
              <a:rPr sz="1500" spc="-50" dirty="0">
                <a:solidFill>
                  <a:srgbClr val="FFFFFF"/>
                </a:solidFill>
                <a:latin typeface="Calibri"/>
                <a:cs typeface="Calibri"/>
              </a:rPr>
              <a:t> </a:t>
            </a:r>
            <a:r>
              <a:rPr sz="1500" dirty="0">
                <a:solidFill>
                  <a:srgbClr val="FFFFFF"/>
                </a:solidFill>
                <a:latin typeface="Calibri"/>
                <a:cs typeface="Calibri"/>
              </a:rPr>
              <a:t>may</a:t>
            </a:r>
            <a:r>
              <a:rPr sz="1500" spc="-65" dirty="0">
                <a:solidFill>
                  <a:srgbClr val="FFFFFF"/>
                </a:solidFill>
                <a:latin typeface="Calibri"/>
                <a:cs typeface="Calibri"/>
              </a:rPr>
              <a:t> </a:t>
            </a:r>
            <a:r>
              <a:rPr sz="1500" spc="-10" dirty="0">
                <a:solidFill>
                  <a:srgbClr val="FFFFFF"/>
                </a:solidFill>
                <a:latin typeface="Calibri"/>
                <a:cs typeface="Calibri"/>
              </a:rPr>
              <a:t>always</a:t>
            </a:r>
            <a:r>
              <a:rPr sz="1500" spc="-65" dirty="0">
                <a:solidFill>
                  <a:srgbClr val="FFFFFF"/>
                </a:solidFill>
                <a:latin typeface="Calibri"/>
                <a:cs typeface="Calibri"/>
              </a:rPr>
              <a:t> </a:t>
            </a:r>
            <a:r>
              <a:rPr sz="1500" dirty="0">
                <a:solidFill>
                  <a:srgbClr val="FFFFFF"/>
                </a:solidFill>
                <a:latin typeface="Calibri"/>
                <a:cs typeface="Calibri"/>
              </a:rPr>
              <a:t>make</a:t>
            </a:r>
            <a:r>
              <a:rPr sz="1500" spc="-40" dirty="0">
                <a:solidFill>
                  <a:srgbClr val="FFFFFF"/>
                </a:solidFill>
                <a:latin typeface="Calibri"/>
                <a:cs typeface="Calibri"/>
              </a:rPr>
              <a:t> </a:t>
            </a:r>
            <a:r>
              <a:rPr sz="1500" spc="-25" dirty="0">
                <a:solidFill>
                  <a:srgbClr val="FFFFFF"/>
                </a:solidFill>
                <a:latin typeface="Calibri"/>
                <a:cs typeface="Calibri"/>
              </a:rPr>
              <a:t>an</a:t>
            </a:r>
            <a:endParaRPr sz="1500" dirty="0">
              <a:latin typeface="Calibri"/>
              <a:cs typeface="Calibri"/>
            </a:endParaRPr>
          </a:p>
          <a:p>
            <a:pPr marL="240665">
              <a:lnSpc>
                <a:spcPts val="1710"/>
              </a:lnSpc>
            </a:pPr>
            <a:r>
              <a:rPr sz="1500" spc="-10" dirty="0">
                <a:solidFill>
                  <a:srgbClr val="FFFFFF"/>
                </a:solidFill>
                <a:latin typeface="Calibri"/>
                <a:cs typeface="Calibri"/>
              </a:rPr>
              <a:t>appointment</a:t>
            </a:r>
            <a:r>
              <a:rPr sz="1500" spc="-60" dirty="0">
                <a:solidFill>
                  <a:srgbClr val="FFFFFF"/>
                </a:solidFill>
                <a:latin typeface="Calibri"/>
                <a:cs typeface="Calibri"/>
              </a:rPr>
              <a:t> </a:t>
            </a:r>
            <a:r>
              <a:rPr sz="1500" dirty="0">
                <a:solidFill>
                  <a:srgbClr val="FFFFFF"/>
                </a:solidFill>
                <a:latin typeface="Calibri"/>
                <a:cs typeface="Calibri"/>
              </a:rPr>
              <a:t>to</a:t>
            </a:r>
            <a:r>
              <a:rPr sz="1500" spc="-30" dirty="0">
                <a:solidFill>
                  <a:srgbClr val="FFFFFF"/>
                </a:solidFill>
                <a:latin typeface="Calibri"/>
                <a:cs typeface="Calibri"/>
              </a:rPr>
              <a:t> </a:t>
            </a:r>
            <a:r>
              <a:rPr sz="1500" dirty="0">
                <a:solidFill>
                  <a:srgbClr val="FFFFFF"/>
                </a:solidFill>
                <a:latin typeface="Calibri"/>
                <a:cs typeface="Calibri"/>
              </a:rPr>
              <a:t>see</a:t>
            </a:r>
            <a:r>
              <a:rPr sz="1500" spc="-5" dirty="0">
                <a:solidFill>
                  <a:srgbClr val="FFFFFF"/>
                </a:solidFill>
                <a:latin typeface="Calibri"/>
                <a:cs typeface="Calibri"/>
              </a:rPr>
              <a:t> </a:t>
            </a:r>
            <a:r>
              <a:rPr sz="1500" dirty="0">
                <a:solidFill>
                  <a:srgbClr val="FFFFFF"/>
                </a:solidFill>
                <a:latin typeface="Calibri"/>
                <a:cs typeface="Calibri"/>
              </a:rPr>
              <a:t>their</a:t>
            </a:r>
            <a:r>
              <a:rPr sz="1500" spc="-35" dirty="0">
                <a:solidFill>
                  <a:srgbClr val="FFFFFF"/>
                </a:solidFill>
                <a:latin typeface="Calibri"/>
                <a:cs typeface="Calibri"/>
              </a:rPr>
              <a:t> </a:t>
            </a:r>
            <a:r>
              <a:rPr sz="1500" spc="-10" dirty="0">
                <a:solidFill>
                  <a:srgbClr val="FFFFFF"/>
                </a:solidFill>
                <a:latin typeface="Calibri"/>
                <a:cs typeface="Calibri"/>
              </a:rPr>
              <a:t>child’s</a:t>
            </a:r>
            <a:r>
              <a:rPr sz="1500" spc="-15" dirty="0">
                <a:solidFill>
                  <a:srgbClr val="FFFFFF"/>
                </a:solidFill>
                <a:latin typeface="Calibri"/>
                <a:cs typeface="Calibri"/>
              </a:rPr>
              <a:t> </a:t>
            </a:r>
            <a:r>
              <a:rPr sz="1500" spc="-10" dirty="0">
                <a:solidFill>
                  <a:srgbClr val="FFFFFF"/>
                </a:solidFill>
                <a:latin typeface="Calibri"/>
                <a:cs typeface="Calibri"/>
              </a:rPr>
              <a:t>teacher</a:t>
            </a:r>
            <a:r>
              <a:rPr sz="1500" spc="-35" dirty="0">
                <a:solidFill>
                  <a:srgbClr val="FFFFFF"/>
                </a:solidFill>
                <a:latin typeface="Calibri"/>
                <a:cs typeface="Calibri"/>
              </a:rPr>
              <a:t> </a:t>
            </a:r>
            <a:r>
              <a:rPr sz="1500" dirty="0">
                <a:solidFill>
                  <a:srgbClr val="FFFFFF"/>
                </a:solidFill>
                <a:latin typeface="Calibri"/>
                <a:cs typeface="Calibri"/>
              </a:rPr>
              <a:t>or</a:t>
            </a:r>
            <a:r>
              <a:rPr sz="1500" spc="-15" dirty="0">
                <a:solidFill>
                  <a:srgbClr val="FFFFFF"/>
                </a:solidFill>
                <a:latin typeface="Calibri"/>
                <a:cs typeface="Calibri"/>
              </a:rPr>
              <a:t> </a:t>
            </a:r>
            <a:r>
              <a:rPr sz="1500" dirty="0">
                <a:solidFill>
                  <a:srgbClr val="FFFFFF"/>
                </a:solidFill>
                <a:latin typeface="Calibri"/>
                <a:cs typeface="Calibri"/>
              </a:rPr>
              <a:t>the SENCo</a:t>
            </a:r>
            <a:r>
              <a:rPr sz="1500" spc="-35" dirty="0">
                <a:solidFill>
                  <a:srgbClr val="FFFFFF"/>
                </a:solidFill>
                <a:latin typeface="Calibri"/>
                <a:cs typeface="Calibri"/>
              </a:rPr>
              <a:t> </a:t>
            </a:r>
            <a:r>
              <a:rPr sz="1500" dirty="0">
                <a:solidFill>
                  <a:srgbClr val="FFFFFF"/>
                </a:solidFill>
                <a:latin typeface="Calibri"/>
                <a:cs typeface="Calibri"/>
              </a:rPr>
              <a:t>at</a:t>
            </a:r>
            <a:r>
              <a:rPr sz="1500" spc="-35" dirty="0">
                <a:solidFill>
                  <a:srgbClr val="FFFFFF"/>
                </a:solidFill>
                <a:latin typeface="Calibri"/>
                <a:cs typeface="Calibri"/>
              </a:rPr>
              <a:t> </a:t>
            </a:r>
            <a:r>
              <a:rPr sz="1500" dirty="0">
                <a:solidFill>
                  <a:srgbClr val="FFFFFF"/>
                </a:solidFill>
                <a:latin typeface="Calibri"/>
                <a:cs typeface="Calibri"/>
              </a:rPr>
              <a:t>any</a:t>
            </a:r>
            <a:r>
              <a:rPr sz="1500" spc="-40" dirty="0">
                <a:solidFill>
                  <a:srgbClr val="FFFFFF"/>
                </a:solidFill>
                <a:latin typeface="Calibri"/>
                <a:cs typeface="Calibri"/>
              </a:rPr>
              <a:t> </a:t>
            </a:r>
            <a:r>
              <a:rPr sz="1500" spc="-20" dirty="0">
                <a:solidFill>
                  <a:srgbClr val="FFFFFF"/>
                </a:solidFill>
                <a:latin typeface="Calibri"/>
                <a:cs typeface="Calibri"/>
              </a:rPr>
              <a:t>time</a:t>
            </a:r>
            <a:endParaRPr sz="1500" dirty="0">
              <a:latin typeface="Calibri"/>
              <a:cs typeface="Calibri"/>
            </a:endParaRPr>
          </a:p>
        </p:txBody>
      </p:sp>
      <p:sp>
        <p:nvSpPr>
          <p:cNvPr id="52" name="object 52"/>
          <p:cNvSpPr/>
          <p:nvPr/>
        </p:nvSpPr>
        <p:spPr>
          <a:xfrm>
            <a:off x="0" y="0"/>
            <a:ext cx="284480" cy="6858000"/>
          </a:xfrm>
          <a:custGeom>
            <a:avLst/>
            <a:gdLst/>
            <a:ahLst/>
            <a:cxnLst/>
            <a:rect l="l" t="t" r="r" b="b"/>
            <a:pathLst>
              <a:path w="284480" h="6858000">
                <a:moveTo>
                  <a:pt x="284162" y="0"/>
                </a:moveTo>
                <a:lnTo>
                  <a:pt x="0" y="0"/>
                </a:lnTo>
                <a:lnTo>
                  <a:pt x="0" y="6858000"/>
                </a:lnTo>
                <a:lnTo>
                  <a:pt x="284162" y="6858000"/>
                </a:lnTo>
                <a:lnTo>
                  <a:pt x="284162" y="0"/>
                </a:lnTo>
                <a:close/>
              </a:path>
            </a:pathLst>
          </a:custGeom>
          <a:solidFill>
            <a:srgbClr val="FFC000"/>
          </a:solidFill>
        </p:spPr>
        <p:txBody>
          <a:bodyPr wrap="square" lIns="0" tIns="0" rIns="0" bIns="0" rtlCol="0"/>
          <a:lstStyle/>
          <a:p>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12420" y="1909572"/>
            <a:ext cx="4167504" cy="2913380"/>
            <a:chOff x="312420" y="1909572"/>
            <a:chExt cx="4167504" cy="2913380"/>
          </a:xfrm>
        </p:grpSpPr>
        <p:pic>
          <p:nvPicPr>
            <p:cNvPr id="3" name="object 3"/>
            <p:cNvPicPr/>
            <p:nvPr/>
          </p:nvPicPr>
          <p:blipFill>
            <a:blip r:embed="rId2" cstate="print"/>
            <a:stretch>
              <a:fillRect/>
            </a:stretch>
          </p:blipFill>
          <p:spPr>
            <a:xfrm>
              <a:off x="528828" y="1909572"/>
              <a:ext cx="3734562" cy="855726"/>
            </a:xfrm>
            <a:prstGeom prst="rect">
              <a:avLst/>
            </a:prstGeom>
          </p:spPr>
        </p:pic>
        <p:pic>
          <p:nvPicPr>
            <p:cNvPr id="4" name="object 4"/>
            <p:cNvPicPr/>
            <p:nvPr/>
          </p:nvPicPr>
          <p:blipFill>
            <a:blip r:embed="rId3" cstate="print"/>
            <a:stretch>
              <a:fillRect/>
            </a:stretch>
          </p:blipFill>
          <p:spPr>
            <a:xfrm>
              <a:off x="530352" y="2321052"/>
              <a:ext cx="3733038" cy="855726"/>
            </a:xfrm>
            <a:prstGeom prst="rect">
              <a:avLst/>
            </a:prstGeom>
          </p:spPr>
        </p:pic>
        <p:pic>
          <p:nvPicPr>
            <p:cNvPr id="5" name="object 5"/>
            <p:cNvPicPr/>
            <p:nvPr/>
          </p:nvPicPr>
          <p:blipFill>
            <a:blip r:embed="rId4" cstate="print"/>
            <a:stretch>
              <a:fillRect/>
            </a:stretch>
          </p:blipFill>
          <p:spPr>
            <a:xfrm>
              <a:off x="524256" y="2732532"/>
              <a:ext cx="3746754" cy="855726"/>
            </a:xfrm>
            <a:prstGeom prst="rect">
              <a:avLst/>
            </a:prstGeom>
          </p:spPr>
        </p:pic>
        <p:pic>
          <p:nvPicPr>
            <p:cNvPr id="6" name="object 6"/>
            <p:cNvPicPr/>
            <p:nvPr/>
          </p:nvPicPr>
          <p:blipFill>
            <a:blip r:embed="rId5" cstate="print"/>
            <a:stretch>
              <a:fillRect/>
            </a:stretch>
          </p:blipFill>
          <p:spPr>
            <a:xfrm>
              <a:off x="600456" y="3144011"/>
              <a:ext cx="3592829" cy="855726"/>
            </a:xfrm>
            <a:prstGeom prst="rect">
              <a:avLst/>
            </a:prstGeom>
          </p:spPr>
        </p:pic>
        <p:pic>
          <p:nvPicPr>
            <p:cNvPr id="7" name="object 7"/>
            <p:cNvPicPr/>
            <p:nvPr/>
          </p:nvPicPr>
          <p:blipFill>
            <a:blip r:embed="rId6" cstate="print"/>
            <a:stretch>
              <a:fillRect/>
            </a:stretch>
          </p:blipFill>
          <p:spPr>
            <a:xfrm>
              <a:off x="312420" y="3555492"/>
              <a:ext cx="4167378" cy="855725"/>
            </a:xfrm>
            <a:prstGeom prst="rect">
              <a:avLst/>
            </a:prstGeom>
          </p:spPr>
        </p:pic>
        <p:pic>
          <p:nvPicPr>
            <p:cNvPr id="8" name="object 8"/>
            <p:cNvPicPr/>
            <p:nvPr/>
          </p:nvPicPr>
          <p:blipFill>
            <a:blip r:embed="rId7" cstate="print"/>
            <a:stretch>
              <a:fillRect/>
            </a:stretch>
          </p:blipFill>
          <p:spPr>
            <a:xfrm>
              <a:off x="362712" y="3966972"/>
              <a:ext cx="3935729" cy="855726"/>
            </a:xfrm>
            <a:prstGeom prst="rect">
              <a:avLst/>
            </a:prstGeom>
          </p:spPr>
        </p:pic>
      </p:grpSp>
      <p:sp>
        <p:nvSpPr>
          <p:cNvPr id="9" name="object 9"/>
          <p:cNvSpPr txBox="1"/>
          <p:nvPr/>
        </p:nvSpPr>
        <p:spPr>
          <a:xfrm>
            <a:off x="534111" y="2002282"/>
            <a:ext cx="3549015" cy="2540635"/>
          </a:xfrm>
          <a:prstGeom prst="rect">
            <a:avLst/>
          </a:prstGeom>
        </p:spPr>
        <p:txBody>
          <a:bodyPr vert="horz" wrap="square" lIns="0" tIns="58419" rIns="0" bIns="0" rtlCol="0">
            <a:spAutoFit/>
          </a:bodyPr>
          <a:lstStyle/>
          <a:p>
            <a:pPr marL="12065" marR="5080" indent="-1270" algn="ctr">
              <a:lnSpc>
                <a:spcPct val="90000"/>
              </a:lnSpc>
              <a:spcBef>
                <a:spcPts val="459"/>
              </a:spcBef>
              <a:tabLst>
                <a:tab pos="1117600" algn="l"/>
                <a:tab pos="1803400" algn="l"/>
                <a:tab pos="2209800" algn="l"/>
                <a:tab pos="2247900" algn="l"/>
                <a:tab pos="2413000" algn="l"/>
                <a:tab pos="2910840" algn="l"/>
              </a:tabLst>
            </a:pPr>
            <a:r>
              <a:rPr sz="3000" b="1" spc="140" dirty="0">
                <a:solidFill>
                  <a:srgbClr val="FFC000"/>
                </a:solidFill>
                <a:latin typeface="Cambria"/>
                <a:cs typeface="Cambria"/>
              </a:rPr>
              <a:t>HOW</a:t>
            </a:r>
            <a:r>
              <a:rPr sz="3000" b="1" dirty="0">
                <a:solidFill>
                  <a:srgbClr val="FFC000"/>
                </a:solidFill>
                <a:latin typeface="Cambria"/>
                <a:cs typeface="Cambria"/>
              </a:rPr>
              <a:t>	</a:t>
            </a:r>
            <a:r>
              <a:rPr sz="3000" b="1" spc="120" dirty="0">
                <a:solidFill>
                  <a:srgbClr val="FFC000"/>
                </a:solidFill>
                <a:latin typeface="Cambria"/>
                <a:cs typeface="Cambria"/>
              </a:rPr>
              <a:t>WILL</a:t>
            </a:r>
            <a:r>
              <a:rPr sz="3000" b="1" dirty="0">
                <a:solidFill>
                  <a:srgbClr val="FFC000"/>
                </a:solidFill>
                <a:latin typeface="Cambria"/>
                <a:cs typeface="Cambria"/>
              </a:rPr>
              <a:t>		</a:t>
            </a:r>
            <a:r>
              <a:rPr sz="3000" b="1" spc="260" dirty="0">
                <a:solidFill>
                  <a:srgbClr val="FFC000"/>
                </a:solidFill>
                <a:latin typeface="Cambria"/>
                <a:cs typeface="Cambria"/>
              </a:rPr>
              <a:t>THE </a:t>
            </a:r>
            <a:r>
              <a:rPr sz="3000" b="1" spc="254" dirty="0">
                <a:solidFill>
                  <a:srgbClr val="FFC000"/>
                </a:solidFill>
                <a:latin typeface="Cambria"/>
                <a:cs typeface="Cambria"/>
              </a:rPr>
              <a:t>LEARNING</a:t>
            </a:r>
            <a:r>
              <a:rPr sz="3000" b="1" dirty="0">
                <a:solidFill>
                  <a:srgbClr val="FFC000"/>
                </a:solidFill>
                <a:latin typeface="Cambria"/>
                <a:cs typeface="Cambria"/>
              </a:rPr>
              <a:t>		</a:t>
            </a:r>
            <a:r>
              <a:rPr sz="3000" b="1" spc="170" dirty="0">
                <a:solidFill>
                  <a:srgbClr val="FFC000"/>
                </a:solidFill>
                <a:latin typeface="Cambria"/>
                <a:cs typeface="Cambria"/>
              </a:rPr>
              <a:t>AND </a:t>
            </a:r>
            <a:r>
              <a:rPr sz="3000" b="1" spc="254" dirty="0">
                <a:solidFill>
                  <a:srgbClr val="FFC000"/>
                </a:solidFill>
                <a:latin typeface="Cambria"/>
                <a:cs typeface="Cambria"/>
              </a:rPr>
              <a:t>DEVELOPMENT </a:t>
            </a:r>
            <a:r>
              <a:rPr sz="3000" b="1" spc="229" dirty="0">
                <a:solidFill>
                  <a:srgbClr val="FFC000"/>
                </a:solidFill>
                <a:latin typeface="Cambria"/>
                <a:cs typeface="Cambria"/>
              </a:rPr>
              <a:t>PROVISION</a:t>
            </a:r>
            <a:r>
              <a:rPr sz="3000" b="1" dirty="0">
                <a:solidFill>
                  <a:srgbClr val="FFC000"/>
                </a:solidFill>
                <a:latin typeface="Cambria"/>
                <a:cs typeface="Cambria"/>
              </a:rPr>
              <a:t>	</a:t>
            </a:r>
            <a:r>
              <a:rPr sz="3000" b="1" spc="280" dirty="0">
                <a:solidFill>
                  <a:srgbClr val="FFC000"/>
                </a:solidFill>
                <a:latin typeface="Cambria"/>
                <a:cs typeface="Cambria"/>
              </a:rPr>
              <a:t>BE </a:t>
            </a:r>
            <a:r>
              <a:rPr sz="3000" b="1" spc="285" dirty="0">
                <a:solidFill>
                  <a:srgbClr val="FFC000"/>
                </a:solidFill>
                <a:latin typeface="Cambria"/>
                <a:cs typeface="Cambria"/>
              </a:rPr>
              <a:t>MATCHED</a:t>
            </a:r>
            <a:r>
              <a:rPr sz="3000" b="1" dirty="0">
                <a:solidFill>
                  <a:srgbClr val="FFC000"/>
                </a:solidFill>
                <a:latin typeface="Cambria"/>
                <a:cs typeface="Cambria"/>
              </a:rPr>
              <a:t>	</a:t>
            </a:r>
            <a:r>
              <a:rPr sz="3000" b="1" spc="210" dirty="0">
                <a:solidFill>
                  <a:srgbClr val="FFC000"/>
                </a:solidFill>
                <a:latin typeface="Cambria"/>
                <a:cs typeface="Cambria"/>
              </a:rPr>
              <a:t>TO</a:t>
            </a:r>
            <a:r>
              <a:rPr sz="3000" b="1" dirty="0">
                <a:solidFill>
                  <a:srgbClr val="FFC000"/>
                </a:solidFill>
                <a:latin typeface="Cambria"/>
                <a:cs typeface="Cambria"/>
              </a:rPr>
              <a:t>	</a:t>
            </a:r>
            <a:r>
              <a:rPr sz="3000" b="1" spc="250" dirty="0">
                <a:solidFill>
                  <a:srgbClr val="FFC000"/>
                </a:solidFill>
                <a:latin typeface="Cambria"/>
                <a:cs typeface="Cambria"/>
              </a:rPr>
              <a:t>MY </a:t>
            </a:r>
            <a:r>
              <a:rPr sz="3000" b="1" spc="280" dirty="0">
                <a:solidFill>
                  <a:srgbClr val="FFC000"/>
                </a:solidFill>
                <a:latin typeface="Cambria"/>
                <a:cs typeface="Cambria"/>
              </a:rPr>
              <a:t>CHILD’S</a:t>
            </a:r>
            <a:r>
              <a:rPr sz="3000" b="1" dirty="0">
                <a:solidFill>
                  <a:srgbClr val="FFC000"/>
                </a:solidFill>
                <a:latin typeface="Cambria"/>
                <a:cs typeface="Cambria"/>
              </a:rPr>
              <a:t>	</a:t>
            </a:r>
            <a:r>
              <a:rPr sz="3000" b="1" spc="370" dirty="0">
                <a:solidFill>
                  <a:srgbClr val="FFC000"/>
                </a:solidFill>
                <a:latin typeface="Cambria"/>
                <a:cs typeface="Cambria"/>
              </a:rPr>
              <a:t>NEEDS?</a:t>
            </a:r>
            <a:endParaRPr sz="3000">
              <a:latin typeface="Cambria"/>
              <a:cs typeface="Cambria"/>
            </a:endParaRPr>
          </a:p>
        </p:txBody>
      </p:sp>
      <p:pic>
        <p:nvPicPr>
          <p:cNvPr id="10" name="object 10"/>
          <p:cNvPicPr/>
          <p:nvPr/>
        </p:nvPicPr>
        <p:blipFill>
          <a:blip r:embed="rId8" cstate="print"/>
          <a:stretch>
            <a:fillRect/>
          </a:stretch>
        </p:blipFill>
        <p:spPr>
          <a:xfrm>
            <a:off x="4504893" y="205549"/>
            <a:ext cx="7188200" cy="61341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844296" y="339852"/>
            <a:ext cx="7255509" cy="1678939"/>
            <a:chOff x="844296" y="339852"/>
            <a:chExt cx="7255509" cy="1678939"/>
          </a:xfrm>
        </p:grpSpPr>
        <p:pic>
          <p:nvPicPr>
            <p:cNvPr id="3" name="object 3"/>
            <p:cNvPicPr/>
            <p:nvPr/>
          </p:nvPicPr>
          <p:blipFill>
            <a:blip r:embed="rId2" cstate="print"/>
            <a:stretch>
              <a:fillRect/>
            </a:stretch>
          </p:blipFill>
          <p:spPr>
            <a:xfrm>
              <a:off x="844296" y="339852"/>
              <a:ext cx="7255002" cy="855726"/>
            </a:xfrm>
            <a:prstGeom prst="rect">
              <a:avLst/>
            </a:prstGeom>
          </p:spPr>
        </p:pic>
        <p:pic>
          <p:nvPicPr>
            <p:cNvPr id="4" name="object 4"/>
            <p:cNvPicPr/>
            <p:nvPr/>
          </p:nvPicPr>
          <p:blipFill>
            <a:blip r:embed="rId3" cstate="print"/>
            <a:stretch>
              <a:fillRect/>
            </a:stretch>
          </p:blipFill>
          <p:spPr>
            <a:xfrm>
              <a:off x="1423416" y="751332"/>
              <a:ext cx="6096762" cy="855726"/>
            </a:xfrm>
            <a:prstGeom prst="rect">
              <a:avLst/>
            </a:prstGeom>
          </p:spPr>
        </p:pic>
        <p:pic>
          <p:nvPicPr>
            <p:cNvPr id="5" name="object 5"/>
            <p:cNvPicPr/>
            <p:nvPr/>
          </p:nvPicPr>
          <p:blipFill>
            <a:blip r:embed="rId4" cstate="print"/>
            <a:stretch>
              <a:fillRect/>
            </a:stretch>
          </p:blipFill>
          <p:spPr>
            <a:xfrm>
              <a:off x="2823972" y="1162812"/>
              <a:ext cx="3164586" cy="855726"/>
            </a:xfrm>
            <a:prstGeom prst="rect">
              <a:avLst/>
            </a:prstGeom>
          </p:spPr>
        </p:pic>
      </p:grpSp>
      <p:sp>
        <p:nvSpPr>
          <p:cNvPr id="6" name="object 6" descr="$PPTXTitle"/>
          <p:cNvSpPr txBox="1">
            <a:spLocks noGrp="1"/>
          </p:cNvSpPr>
          <p:nvPr>
            <p:ph type="title"/>
          </p:nvPr>
        </p:nvSpPr>
        <p:spPr>
          <a:xfrm>
            <a:off x="1065072" y="432003"/>
            <a:ext cx="6635115" cy="1306195"/>
          </a:xfrm>
          <a:prstGeom prst="rect">
            <a:avLst/>
          </a:prstGeom>
        </p:spPr>
        <p:txBody>
          <a:bodyPr vert="horz" wrap="square" lIns="0" tIns="64769" rIns="0" bIns="0" rtlCol="0">
            <a:spAutoFit/>
          </a:bodyPr>
          <a:lstStyle/>
          <a:p>
            <a:pPr marL="12700" marR="5080" algn="ctr">
              <a:lnSpc>
                <a:spcPts val="3240"/>
              </a:lnSpc>
              <a:spcBef>
                <a:spcPts val="509"/>
              </a:spcBef>
              <a:tabLst>
                <a:tab pos="1003300" algn="l"/>
                <a:tab pos="1354455" algn="l"/>
                <a:tab pos="1758314" algn="l"/>
                <a:tab pos="3388995" algn="l"/>
                <a:tab pos="3549650" algn="l"/>
                <a:tab pos="4517390" algn="l"/>
                <a:tab pos="6072505" algn="l"/>
              </a:tabLst>
            </a:pPr>
            <a:r>
              <a:rPr sz="3000" spc="130" dirty="0"/>
              <a:t>WHAT</a:t>
            </a:r>
            <a:r>
              <a:rPr sz="3000" dirty="0"/>
              <a:t>	</a:t>
            </a:r>
            <a:r>
              <a:rPr sz="3000" spc="229" dirty="0"/>
              <a:t>SUPPORT</a:t>
            </a:r>
            <a:r>
              <a:rPr sz="3000" dirty="0"/>
              <a:t>	</a:t>
            </a:r>
            <a:r>
              <a:rPr sz="3000" spc="120" dirty="0"/>
              <a:t>WILL</a:t>
            </a:r>
            <a:r>
              <a:rPr sz="3000" dirty="0"/>
              <a:t>	</a:t>
            </a:r>
            <a:r>
              <a:rPr sz="3000" spc="300" dirty="0"/>
              <a:t>THERE</a:t>
            </a:r>
            <a:r>
              <a:rPr sz="3000" dirty="0"/>
              <a:t>	</a:t>
            </a:r>
            <a:r>
              <a:rPr sz="3000" spc="280" dirty="0"/>
              <a:t>BE </a:t>
            </a:r>
            <a:r>
              <a:rPr sz="3000" spc="315" dirty="0"/>
              <a:t>FOR</a:t>
            </a:r>
            <a:r>
              <a:rPr sz="3000" dirty="0"/>
              <a:t>	</a:t>
            </a:r>
            <a:r>
              <a:rPr sz="3000" spc="254" dirty="0"/>
              <a:t>MY</a:t>
            </a:r>
            <a:r>
              <a:rPr sz="3000" dirty="0"/>
              <a:t>	</a:t>
            </a:r>
            <a:r>
              <a:rPr sz="3000" spc="280" dirty="0"/>
              <a:t>CHILD’S</a:t>
            </a:r>
            <a:r>
              <a:rPr sz="3000" dirty="0"/>
              <a:t>	</a:t>
            </a:r>
            <a:r>
              <a:rPr sz="3000" spc="280" dirty="0"/>
              <a:t>OVERALL </a:t>
            </a:r>
            <a:r>
              <a:rPr sz="3000" spc="270" dirty="0"/>
              <a:t>WELLBEING?</a:t>
            </a:r>
            <a:endParaRPr sz="3000"/>
          </a:p>
        </p:txBody>
      </p:sp>
      <p:sp>
        <p:nvSpPr>
          <p:cNvPr id="87" name="object 87"/>
          <p:cNvSpPr txBox="1"/>
          <p:nvPr/>
        </p:nvSpPr>
        <p:spPr>
          <a:xfrm>
            <a:off x="999935" y="1741499"/>
            <a:ext cx="8451660" cy="4973156"/>
          </a:xfrm>
          <a:prstGeom prst="rect">
            <a:avLst/>
          </a:prstGeom>
        </p:spPr>
        <p:txBody>
          <a:bodyPr vert="horz" wrap="square" lIns="0" tIns="12700" rIns="0" bIns="0" rtlCol="0">
            <a:spAutoFit/>
          </a:bodyPr>
          <a:lstStyle/>
          <a:p>
            <a:pPr marL="12700" marR="41910" indent="90805">
              <a:lnSpc>
                <a:spcPct val="100000"/>
              </a:lnSpc>
              <a:spcBef>
                <a:spcPts val="100"/>
              </a:spcBef>
              <a:buChar char="-"/>
              <a:tabLst>
                <a:tab pos="103505" algn="l"/>
              </a:tabLst>
            </a:pPr>
            <a:r>
              <a:rPr sz="1200" dirty="0">
                <a:solidFill>
                  <a:schemeClr val="tx1"/>
                </a:solidFill>
                <a:latin typeface="Rockwell"/>
                <a:cs typeface="Rockwell"/>
              </a:rPr>
              <a:t>Some</a:t>
            </a:r>
            <a:r>
              <a:rPr sz="1200" spc="-20" dirty="0">
                <a:solidFill>
                  <a:schemeClr val="tx1"/>
                </a:solidFill>
                <a:latin typeface="Rockwell"/>
                <a:cs typeface="Rockwell"/>
              </a:rPr>
              <a:t> </a:t>
            </a:r>
            <a:r>
              <a:rPr sz="1200" spc="-10" dirty="0">
                <a:solidFill>
                  <a:schemeClr val="tx1"/>
                </a:solidFill>
                <a:latin typeface="Rockwell"/>
                <a:cs typeface="Rockwell"/>
              </a:rPr>
              <a:t>children</a:t>
            </a:r>
            <a:r>
              <a:rPr sz="1200" spc="-25" dirty="0">
                <a:solidFill>
                  <a:schemeClr val="tx1"/>
                </a:solidFill>
                <a:latin typeface="Rockwell"/>
                <a:cs typeface="Rockwell"/>
              </a:rPr>
              <a:t> </a:t>
            </a:r>
            <a:r>
              <a:rPr sz="1200" dirty="0">
                <a:solidFill>
                  <a:schemeClr val="tx1"/>
                </a:solidFill>
                <a:latin typeface="Rockwell"/>
                <a:cs typeface="Rockwell"/>
              </a:rPr>
              <a:t>may</a:t>
            </a:r>
            <a:r>
              <a:rPr sz="1200" spc="-30" dirty="0">
                <a:solidFill>
                  <a:schemeClr val="tx1"/>
                </a:solidFill>
                <a:latin typeface="Rockwell"/>
                <a:cs typeface="Rockwell"/>
              </a:rPr>
              <a:t> </a:t>
            </a:r>
            <a:r>
              <a:rPr sz="1200" dirty="0">
                <a:solidFill>
                  <a:schemeClr val="tx1"/>
                </a:solidFill>
                <a:latin typeface="Rockwell"/>
                <a:cs typeface="Rockwell"/>
              </a:rPr>
              <a:t>have</a:t>
            </a:r>
            <a:r>
              <a:rPr sz="1200" spc="-25" dirty="0">
                <a:solidFill>
                  <a:schemeClr val="tx1"/>
                </a:solidFill>
                <a:latin typeface="Rockwell"/>
                <a:cs typeface="Rockwell"/>
              </a:rPr>
              <a:t> </a:t>
            </a:r>
            <a:r>
              <a:rPr sz="1200" dirty="0">
                <a:solidFill>
                  <a:schemeClr val="tx1"/>
                </a:solidFill>
                <a:latin typeface="Rockwell"/>
                <a:cs typeface="Rockwell"/>
              </a:rPr>
              <a:t>social</a:t>
            </a:r>
            <a:r>
              <a:rPr sz="1200" spc="-20" dirty="0">
                <a:solidFill>
                  <a:schemeClr val="tx1"/>
                </a:solidFill>
                <a:latin typeface="Rockwell"/>
                <a:cs typeface="Rockwell"/>
              </a:rPr>
              <a:t> </a:t>
            </a:r>
            <a:r>
              <a:rPr sz="1200" dirty="0">
                <a:solidFill>
                  <a:schemeClr val="tx1"/>
                </a:solidFill>
                <a:latin typeface="Rockwell"/>
                <a:cs typeface="Rockwell"/>
              </a:rPr>
              <a:t>and</a:t>
            </a:r>
            <a:r>
              <a:rPr sz="1200" spc="-20" dirty="0">
                <a:solidFill>
                  <a:schemeClr val="tx1"/>
                </a:solidFill>
                <a:latin typeface="Rockwell"/>
                <a:cs typeface="Rockwell"/>
              </a:rPr>
              <a:t> </a:t>
            </a:r>
            <a:r>
              <a:rPr sz="1200" dirty="0">
                <a:solidFill>
                  <a:schemeClr val="tx1"/>
                </a:solidFill>
                <a:latin typeface="Rockwell"/>
                <a:cs typeface="Rockwell"/>
              </a:rPr>
              <a:t>emotional</a:t>
            </a:r>
            <a:r>
              <a:rPr sz="1200" spc="-15" dirty="0">
                <a:solidFill>
                  <a:schemeClr val="tx1"/>
                </a:solidFill>
                <a:latin typeface="Rockwell"/>
                <a:cs typeface="Rockwell"/>
              </a:rPr>
              <a:t> </a:t>
            </a:r>
            <a:r>
              <a:rPr sz="1200" dirty="0">
                <a:solidFill>
                  <a:schemeClr val="tx1"/>
                </a:solidFill>
                <a:latin typeface="Rockwell"/>
                <a:cs typeface="Rockwell"/>
              </a:rPr>
              <a:t>difficulties</a:t>
            </a:r>
            <a:r>
              <a:rPr sz="1200" spc="-15" dirty="0">
                <a:solidFill>
                  <a:schemeClr val="tx1"/>
                </a:solidFill>
                <a:latin typeface="Rockwell"/>
                <a:cs typeface="Rockwell"/>
              </a:rPr>
              <a:t> </a:t>
            </a:r>
            <a:r>
              <a:rPr sz="1200" dirty="0">
                <a:solidFill>
                  <a:schemeClr val="tx1"/>
                </a:solidFill>
                <a:latin typeface="Rockwell"/>
                <a:cs typeface="Rockwell"/>
              </a:rPr>
              <a:t>which</a:t>
            </a:r>
            <a:r>
              <a:rPr sz="1200" spc="-15" dirty="0">
                <a:solidFill>
                  <a:schemeClr val="tx1"/>
                </a:solidFill>
                <a:latin typeface="Rockwell"/>
                <a:cs typeface="Rockwell"/>
              </a:rPr>
              <a:t> </a:t>
            </a:r>
            <a:r>
              <a:rPr sz="1200" dirty="0">
                <a:solidFill>
                  <a:schemeClr val="tx1"/>
                </a:solidFill>
                <a:latin typeface="Rockwell"/>
                <a:cs typeface="Rockwell"/>
              </a:rPr>
              <a:t>may</a:t>
            </a:r>
            <a:r>
              <a:rPr sz="1200" spc="-30" dirty="0">
                <a:solidFill>
                  <a:schemeClr val="tx1"/>
                </a:solidFill>
                <a:latin typeface="Rockwell"/>
                <a:cs typeface="Rockwell"/>
              </a:rPr>
              <a:t> </a:t>
            </a:r>
            <a:r>
              <a:rPr sz="1200" dirty="0">
                <a:solidFill>
                  <a:schemeClr val="tx1"/>
                </a:solidFill>
                <a:latin typeface="Rockwell"/>
                <a:cs typeface="Rockwell"/>
              </a:rPr>
              <a:t>form</a:t>
            </a:r>
            <a:r>
              <a:rPr sz="1200" spc="-15" dirty="0">
                <a:solidFill>
                  <a:schemeClr val="tx1"/>
                </a:solidFill>
                <a:latin typeface="Rockwell"/>
                <a:cs typeface="Rockwell"/>
              </a:rPr>
              <a:t> </a:t>
            </a:r>
            <a:r>
              <a:rPr sz="1200" dirty="0">
                <a:solidFill>
                  <a:schemeClr val="tx1"/>
                </a:solidFill>
                <a:latin typeface="Rockwell"/>
                <a:cs typeface="Rockwell"/>
              </a:rPr>
              <a:t>barriers</a:t>
            </a:r>
            <a:r>
              <a:rPr sz="1200" spc="-35" dirty="0">
                <a:solidFill>
                  <a:schemeClr val="tx1"/>
                </a:solidFill>
                <a:latin typeface="Rockwell"/>
                <a:cs typeface="Rockwell"/>
              </a:rPr>
              <a:t> </a:t>
            </a:r>
            <a:r>
              <a:rPr sz="1200" dirty="0">
                <a:solidFill>
                  <a:schemeClr val="tx1"/>
                </a:solidFill>
                <a:latin typeface="Rockwell"/>
                <a:cs typeface="Rockwell"/>
              </a:rPr>
              <a:t>to</a:t>
            </a:r>
            <a:r>
              <a:rPr sz="1200" spc="-20" dirty="0">
                <a:solidFill>
                  <a:schemeClr val="tx1"/>
                </a:solidFill>
                <a:latin typeface="Rockwell"/>
                <a:cs typeface="Rockwell"/>
              </a:rPr>
              <a:t> </a:t>
            </a:r>
            <a:r>
              <a:rPr sz="1200" dirty="0">
                <a:solidFill>
                  <a:schemeClr val="tx1"/>
                </a:solidFill>
                <a:latin typeface="Rockwell"/>
                <a:cs typeface="Rockwell"/>
              </a:rPr>
              <a:t>learning</a:t>
            </a:r>
            <a:r>
              <a:rPr sz="1200" spc="-20" dirty="0">
                <a:solidFill>
                  <a:schemeClr val="tx1"/>
                </a:solidFill>
                <a:latin typeface="Rockwell"/>
                <a:cs typeface="Rockwell"/>
              </a:rPr>
              <a:t> </a:t>
            </a:r>
            <a:r>
              <a:rPr sz="1200" dirty="0">
                <a:solidFill>
                  <a:schemeClr val="tx1"/>
                </a:solidFill>
                <a:latin typeface="Rockwell"/>
                <a:cs typeface="Rockwell"/>
              </a:rPr>
              <a:t>and</a:t>
            </a:r>
            <a:r>
              <a:rPr sz="1200" spc="-25" dirty="0">
                <a:solidFill>
                  <a:schemeClr val="tx1"/>
                </a:solidFill>
                <a:latin typeface="Rockwell"/>
                <a:cs typeface="Rockwell"/>
              </a:rPr>
              <a:t> </a:t>
            </a:r>
            <a:r>
              <a:rPr sz="1200" spc="-10" dirty="0">
                <a:solidFill>
                  <a:schemeClr val="tx1"/>
                </a:solidFill>
                <a:latin typeface="Rockwell"/>
                <a:cs typeface="Rockwell"/>
              </a:rPr>
              <a:t>affect </a:t>
            </a:r>
            <a:r>
              <a:rPr sz="1200" dirty="0">
                <a:solidFill>
                  <a:schemeClr val="tx1"/>
                </a:solidFill>
                <a:latin typeface="Rockwell"/>
                <a:cs typeface="Rockwell"/>
              </a:rPr>
              <a:t>their</a:t>
            </a:r>
            <a:r>
              <a:rPr sz="1200" spc="-25" dirty="0">
                <a:solidFill>
                  <a:schemeClr val="tx1"/>
                </a:solidFill>
                <a:latin typeface="Rockwell"/>
                <a:cs typeface="Rockwell"/>
              </a:rPr>
              <a:t> </a:t>
            </a:r>
            <a:r>
              <a:rPr sz="1200" dirty="0">
                <a:solidFill>
                  <a:schemeClr val="tx1"/>
                </a:solidFill>
                <a:latin typeface="Rockwell"/>
                <a:cs typeface="Rockwell"/>
              </a:rPr>
              <a:t>confidence</a:t>
            </a:r>
            <a:r>
              <a:rPr sz="1200" spc="-25" dirty="0">
                <a:solidFill>
                  <a:schemeClr val="tx1"/>
                </a:solidFill>
                <a:latin typeface="Rockwell"/>
                <a:cs typeface="Rockwell"/>
              </a:rPr>
              <a:t> </a:t>
            </a:r>
            <a:r>
              <a:rPr sz="1200" dirty="0">
                <a:solidFill>
                  <a:schemeClr val="tx1"/>
                </a:solidFill>
                <a:latin typeface="Rockwell"/>
                <a:cs typeface="Rockwell"/>
              </a:rPr>
              <a:t>or</a:t>
            </a:r>
            <a:r>
              <a:rPr sz="1200" spc="-35" dirty="0">
                <a:solidFill>
                  <a:schemeClr val="tx1"/>
                </a:solidFill>
                <a:latin typeface="Rockwell"/>
                <a:cs typeface="Rockwell"/>
              </a:rPr>
              <a:t> </a:t>
            </a:r>
            <a:r>
              <a:rPr sz="1200" spc="-10" dirty="0">
                <a:solidFill>
                  <a:schemeClr val="tx1"/>
                </a:solidFill>
                <a:latin typeface="Rockwell"/>
                <a:cs typeface="Rockwell"/>
              </a:rPr>
              <a:t>overall</a:t>
            </a:r>
            <a:r>
              <a:rPr sz="1200" spc="-35" dirty="0">
                <a:solidFill>
                  <a:schemeClr val="tx1"/>
                </a:solidFill>
                <a:latin typeface="Rockwell"/>
                <a:cs typeface="Rockwell"/>
              </a:rPr>
              <a:t> </a:t>
            </a:r>
            <a:r>
              <a:rPr sz="1200" dirty="0">
                <a:solidFill>
                  <a:schemeClr val="tx1"/>
                </a:solidFill>
                <a:latin typeface="Rockwell"/>
                <a:cs typeface="Rockwell"/>
              </a:rPr>
              <a:t>emotional</a:t>
            </a:r>
            <a:r>
              <a:rPr sz="1200" spc="-25" dirty="0">
                <a:solidFill>
                  <a:schemeClr val="tx1"/>
                </a:solidFill>
                <a:latin typeface="Rockwell"/>
                <a:cs typeface="Rockwell"/>
              </a:rPr>
              <a:t> </a:t>
            </a:r>
            <a:r>
              <a:rPr sz="1200" spc="-10" dirty="0">
                <a:solidFill>
                  <a:schemeClr val="tx1"/>
                </a:solidFill>
                <a:latin typeface="Rockwell"/>
                <a:cs typeface="Rockwell"/>
              </a:rPr>
              <a:t>development.</a:t>
            </a:r>
            <a:endParaRPr sz="1200" dirty="0">
              <a:solidFill>
                <a:schemeClr val="tx1"/>
              </a:solidFill>
              <a:latin typeface="Rockwell"/>
              <a:cs typeface="Rockwell"/>
            </a:endParaRPr>
          </a:p>
          <a:p>
            <a:pPr marL="12700" marR="27940" indent="90805">
              <a:lnSpc>
                <a:spcPct val="100000"/>
              </a:lnSpc>
              <a:spcBef>
                <a:spcPts val="994"/>
              </a:spcBef>
              <a:buChar char="-"/>
              <a:tabLst>
                <a:tab pos="103505" algn="l"/>
              </a:tabLst>
            </a:pPr>
            <a:r>
              <a:rPr sz="1200" spc="-25" dirty="0">
                <a:solidFill>
                  <a:schemeClr val="tx1"/>
                </a:solidFill>
                <a:latin typeface="Rockwell"/>
                <a:cs typeface="Rockwell"/>
              </a:rPr>
              <a:t>Children’s</a:t>
            </a:r>
            <a:r>
              <a:rPr sz="1200" spc="-10" dirty="0">
                <a:solidFill>
                  <a:schemeClr val="tx1"/>
                </a:solidFill>
                <a:latin typeface="Rockwell"/>
                <a:cs typeface="Rockwell"/>
              </a:rPr>
              <a:t> </a:t>
            </a:r>
            <a:r>
              <a:rPr sz="1200" dirty="0">
                <a:solidFill>
                  <a:schemeClr val="tx1"/>
                </a:solidFill>
                <a:latin typeface="Rockwell"/>
                <a:cs typeface="Rockwell"/>
              </a:rPr>
              <a:t>emotional</a:t>
            </a:r>
            <a:r>
              <a:rPr sz="1200" spc="-15" dirty="0">
                <a:solidFill>
                  <a:schemeClr val="tx1"/>
                </a:solidFill>
                <a:latin typeface="Rockwell"/>
                <a:cs typeface="Rockwell"/>
              </a:rPr>
              <a:t> </a:t>
            </a:r>
            <a:r>
              <a:rPr sz="1200" dirty="0">
                <a:solidFill>
                  <a:schemeClr val="tx1"/>
                </a:solidFill>
                <a:latin typeface="Rockwell"/>
                <a:cs typeface="Rockwell"/>
              </a:rPr>
              <a:t>literacy</a:t>
            </a:r>
            <a:r>
              <a:rPr sz="1200" spc="-20" dirty="0">
                <a:solidFill>
                  <a:schemeClr val="tx1"/>
                </a:solidFill>
                <a:latin typeface="Rockwell"/>
                <a:cs typeface="Rockwell"/>
              </a:rPr>
              <a:t> </a:t>
            </a:r>
            <a:r>
              <a:rPr sz="1200" dirty="0">
                <a:solidFill>
                  <a:schemeClr val="tx1"/>
                </a:solidFill>
                <a:latin typeface="Rockwell"/>
                <a:cs typeface="Rockwell"/>
              </a:rPr>
              <a:t>is</a:t>
            </a:r>
            <a:r>
              <a:rPr sz="1200" spc="-20" dirty="0">
                <a:solidFill>
                  <a:schemeClr val="tx1"/>
                </a:solidFill>
                <a:latin typeface="Rockwell"/>
                <a:cs typeface="Rockwell"/>
              </a:rPr>
              <a:t> </a:t>
            </a:r>
            <a:r>
              <a:rPr sz="1200" spc="-10" dirty="0">
                <a:solidFill>
                  <a:schemeClr val="tx1"/>
                </a:solidFill>
                <a:latin typeface="Rockwell"/>
                <a:cs typeface="Rockwell"/>
              </a:rPr>
              <a:t>developed</a:t>
            </a:r>
            <a:r>
              <a:rPr sz="1200" spc="-30" dirty="0">
                <a:solidFill>
                  <a:schemeClr val="tx1"/>
                </a:solidFill>
                <a:latin typeface="Rockwell"/>
                <a:cs typeface="Rockwell"/>
              </a:rPr>
              <a:t> </a:t>
            </a:r>
            <a:r>
              <a:rPr sz="1200" spc="-10" dirty="0">
                <a:solidFill>
                  <a:schemeClr val="tx1"/>
                </a:solidFill>
                <a:latin typeface="Rockwell"/>
                <a:cs typeface="Rockwell"/>
              </a:rPr>
              <a:t>across</a:t>
            </a:r>
            <a:r>
              <a:rPr sz="1200" spc="-25" dirty="0">
                <a:solidFill>
                  <a:schemeClr val="tx1"/>
                </a:solidFill>
                <a:latin typeface="Rockwell"/>
                <a:cs typeface="Rockwell"/>
              </a:rPr>
              <a:t> </a:t>
            </a:r>
            <a:r>
              <a:rPr sz="1200" dirty="0">
                <a:solidFill>
                  <a:schemeClr val="tx1"/>
                </a:solidFill>
                <a:latin typeface="Rockwell"/>
                <a:cs typeface="Rockwell"/>
              </a:rPr>
              <a:t>the</a:t>
            </a:r>
            <a:r>
              <a:rPr sz="1200" spc="-15" dirty="0">
                <a:solidFill>
                  <a:schemeClr val="tx1"/>
                </a:solidFill>
                <a:latin typeface="Rockwell"/>
                <a:cs typeface="Rockwell"/>
              </a:rPr>
              <a:t> </a:t>
            </a:r>
            <a:r>
              <a:rPr sz="1200" dirty="0">
                <a:solidFill>
                  <a:schemeClr val="tx1"/>
                </a:solidFill>
                <a:latin typeface="Rockwell"/>
                <a:cs typeface="Rockwell"/>
              </a:rPr>
              <a:t>whole</a:t>
            </a:r>
            <a:r>
              <a:rPr sz="1200" spc="-20" dirty="0">
                <a:solidFill>
                  <a:schemeClr val="tx1"/>
                </a:solidFill>
                <a:latin typeface="Rockwell"/>
                <a:cs typeface="Rockwell"/>
              </a:rPr>
              <a:t> </a:t>
            </a:r>
            <a:r>
              <a:rPr sz="1200" dirty="0">
                <a:solidFill>
                  <a:schemeClr val="tx1"/>
                </a:solidFill>
                <a:latin typeface="Rockwell"/>
                <a:cs typeface="Rockwell"/>
              </a:rPr>
              <a:t>school</a:t>
            </a:r>
            <a:r>
              <a:rPr sz="1200" spc="-15" dirty="0">
                <a:solidFill>
                  <a:schemeClr val="tx1"/>
                </a:solidFill>
                <a:latin typeface="Rockwell"/>
                <a:cs typeface="Rockwell"/>
              </a:rPr>
              <a:t> </a:t>
            </a:r>
            <a:r>
              <a:rPr sz="1200" dirty="0">
                <a:solidFill>
                  <a:schemeClr val="tx1"/>
                </a:solidFill>
                <a:latin typeface="Rockwell"/>
                <a:cs typeface="Rockwell"/>
              </a:rPr>
              <a:t>with</a:t>
            </a:r>
            <a:r>
              <a:rPr sz="1200" spc="-20" dirty="0">
                <a:solidFill>
                  <a:schemeClr val="tx1"/>
                </a:solidFill>
                <a:latin typeface="Rockwell"/>
                <a:cs typeface="Rockwell"/>
              </a:rPr>
              <a:t> </a:t>
            </a:r>
            <a:r>
              <a:rPr sz="1200" dirty="0">
                <a:solidFill>
                  <a:schemeClr val="tx1"/>
                </a:solidFill>
                <a:latin typeface="Rockwell"/>
                <a:cs typeface="Rockwell"/>
              </a:rPr>
              <a:t>a</a:t>
            </a:r>
            <a:r>
              <a:rPr sz="1200" spc="-15" dirty="0">
                <a:solidFill>
                  <a:schemeClr val="tx1"/>
                </a:solidFill>
                <a:latin typeface="Rockwell"/>
                <a:cs typeface="Rockwell"/>
              </a:rPr>
              <a:t> </a:t>
            </a:r>
            <a:r>
              <a:rPr sz="1200" dirty="0">
                <a:solidFill>
                  <a:schemeClr val="tx1"/>
                </a:solidFill>
                <a:latin typeface="Rockwell"/>
                <a:cs typeface="Rockwell"/>
              </a:rPr>
              <a:t>consistent </a:t>
            </a:r>
            <a:r>
              <a:rPr sz="1200" spc="-10" dirty="0">
                <a:solidFill>
                  <a:schemeClr val="tx1"/>
                </a:solidFill>
                <a:latin typeface="Rockwell"/>
                <a:cs typeface="Rockwell"/>
              </a:rPr>
              <a:t>approach</a:t>
            </a:r>
            <a:r>
              <a:rPr sz="1200" spc="-40" dirty="0">
                <a:solidFill>
                  <a:schemeClr val="tx1"/>
                </a:solidFill>
                <a:latin typeface="Rockwell"/>
                <a:cs typeface="Rockwell"/>
              </a:rPr>
              <a:t> </a:t>
            </a:r>
            <a:r>
              <a:rPr sz="1200" dirty="0">
                <a:solidFill>
                  <a:schemeClr val="tx1"/>
                </a:solidFill>
                <a:latin typeface="Rockwell"/>
                <a:cs typeface="Rockwell"/>
              </a:rPr>
              <a:t>to</a:t>
            </a:r>
            <a:r>
              <a:rPr sz="1200" spc="-20" dirty="0">
                <a:solidFill>
                  <a:schemeClr val="tx1"/>
                </a:solidFill>
                <a:latin typeface="Rockwell"/>
                <a:cs typeface="Rockwell"/>
              </a:rPr>
              <a:t> </a:t>
            </a:r>
            <a:r>
              <a:rPr sz="1200" spc="-25" dirty="0">
                <a:solidFill>
                  <a:schemeClr val="tx1"/>
                </a:solidFill>
                <a:latin typeface="Rockwell"/>
                <a:cs typeface="Rockwell"/>
              </a:rPr>
              <a:t>the </a:t>
            </a:r>
            <a:r>
              <a:rPr sz="1200" dirty="0">
                <a:solidFill>
                  <a:schemeClr val="tx1"/>
                </a:solidFill>
                <a:latin typeface="Rockwell"/>
                <a:cs typeface="Rockwell"/>
              </a:rPr>
              <a:t>teaching</a:t>
            </a:r>
            <a:r>
              <a:rPr sz="1200" spc="-20" dirty="0">
                <a:solidFill>
                  <a:schemeClr val="tx1"/>
                </a:solidFill>
                <a:latin typeface="Rockwell"/>
                <a:cs typeface="Rockwell"/>
              </a:rPr>
              <a:t> </a:t>
            </a:r>
            <a:r>
              <a:rPr sz="1200" dirty="0">
                <a:solidFill>
                  <a:schemeClr val="tx1"/>
                </a:solidFill>
                <a:latin typeface="Rockwell"/>
                <a:cs typeface="Rockwell"/>
              </a:rPr>
              <a:t>of</a:t>
            </a:r>
            <a:r>
              <a:rPr sz="1200" spc="-15" dirty="0">
                <a:solidFill>
                  <a:schemeClr val="tx1"/>
                </a:solidFill>
                <a:latin typeface="Rockwell"/>
                <a:cs typeface="Rockwell"/>
              </a:rPr>
              <a:t> </a:t>
            </a:r>
            <a:r>
              <a:rPr sz="1200" dirty="0">
                <a:solidFill>
                  <a:schemeClr val="tx1"/>
                </a:solidFill>
                <a:latin typeface="Rockwell"/>
                <a:cs typeface="Rockwell"/>
              </a:rPr>
              <a:t>emotional literacy</a:t>
            </a:r>
            <a:r>
              <a:rPr sz="1200" spc="-20" dirty="0">
                <a:solidFill>
                  <a:schemeClr val="tx1"/>
                </a:solidFill>
                <a:latin typeface="Rockwell"/>
                <a:cs typeface="Rockwell"/>
              </a:rPr>
              <a:t> </a:t>
            </a:r>
            <a:r>
              <a:rPr sz="1200" dirty="0">
                <a:solidFill>
                  <a:schemeClr val="tx1"/>
                </a:solidFill>
                <a:latin typeface="Rockwell"/>
                <a:cs typeface="Rockwell"/>
              </a:rPr>
              <a:t>and</a:t>
            </a:r>
            <a:r>
              <a:rPr sz="1200" spc="-15" dirty="0">
                <a:solidFill>
                  <a:schemeClr val="tx1"/>
                </a:solidFill>
                <a:latin typeface="Rockwell"/>
                <a:cs typeface="Rockwell"/>
              </a:rPr>
              <a:t> </a:t>
            </a:r>
            <a:r>
              <a:rPr sz="1200" spc="-10" dirty="0">
                <a:solidFill>
                  <a:schemeClr val="tx1"/>
                </a:solidFill>
                <a:latin typeface="Rockwell"/>
                <a:cs typeface="Rockwell"/>
              </a:rPr>
              <a:t>regulation.</a:t>
            </a:r>
            <a:r>
              <a:rPr sz="1200" spc="-90" dirty="0">
                <a:solidFill>
                  <a:schemeClr val="tx1"/>
                </a:solidFill>
                <a:latin typeface="Rockwell"/>
                <a:cs typeface="Rockwell"/>
              </a:rPr>
              <a:t> </a:t>
            </a:r>
            <a:r>
              <a:rPr sz="1200" dirty="0">
                <a:solidFill>
                  <a:schemeClr val="tx1"/>
                </a:solidFill>
                <a:latin typeface="Rockwell"/>
                <a:cs typeface="Rockwell"/>
              </a:rPr>
              <a:t>Every</a:t>
            </a:r>
            <a:r>
              <a:rPr sz="1200" spc="-20" dirty="0">
                <a:solidFill>
                  <a:schemeClr val="tx1"/>
                </a:solidFill>
                <a:latin typeface="Rockwell"/>
                <a:cs typeface="Rockwell"/>
              </a:rPr>
              <a:t> </a:t>
            </a:r>
            <a:r>
              <a:rPr sz="1200" spc="-10" dirty="0">
                <a:solidFill>
                  <a:schemeClr val="tx1"/>
                </a:solidFill>
                <a:latin typeface="Rockwell"/>
                <a:cs typeface="Rockwell"/>
              </a:rPr>
              <a:t>classroom </a:t>
            </a:r>
            <a:r>
              <a:rPr sz="1200" dirty="0">
                <a:solidFill>
                  <a:schemeClr val="tx1"/>
                </a:solidFill>
                <a:latin typeface="Rockwell"/>
                <a:cs typeface="Rockwell"/>
              </a:rPr>
              <a:t>has</a:t>
            </a:r>
            <a:r>
              <a:rPr sz="1200" spc="-15" dirty="0">
                <a:solidFill>
                  <a:schemeClr val="tx1"/>
                </a:solidFill>
                <a:latin typeface="Rockwell"/>
                <a:cs typeface="Rockwell"/>
              </a:rPr>
              <a:t> </a:t>
            </a:r>
            <a:r>
              <a:rPr sz="1200" dirty="0">
                <a:solidFill>
                  <a:schemeClr val="tx1"/>
                </a:solidFill>
                <a:latin typeface="Rockwell"/>
                <a:cs typeface="Rockwell"/>
              </a:rPr>
              <a:t>visual</a:t>
            </a:r>
            <a:r>
              <a:rPr sz="1200" spc="-10" dirty="0">
                <a:solidFill>
                  <a:schemeClr val="tx1"/>
                </a:solidFill>
                <a:latin typeface="Rockwell"/>
                <a:cs typeface="Rockwell"/>
              </a:rPr>
              <a:t> prompts</a:t>
            </a:r>
            <a:r>
              <a:rPr sz="1200" spc="-35" dirty="0">
                <a:solidFill>
                  <a:schemeClr val="tx1"/>
                </a:solidFill>
                <a:latin typeface="Rockwell"/>
                <a:cs typeface="Rockwell"/>
              </a:rPr>
              <a:t> </a:t>
            </a:r>
            <a:r>
              <a:rPr sz="1200" dirty="0">
                <a:solidFill>
                  <a:schemeClr val="tx1"/>
                </a:solidFill>
                <a:latin typeface="Rockwell"/>
                <a:cs typeface="Rockwell"/>
              </a:rPr>
              <a:t>for</a:t>
            </a:r>
            <a:r>
              <a:rPr sz="1200" spc="-15" dirty="0">
                <a:solidFill>
                  <a:schemeClr val="tx1"/>
                </a:solidFill>
                <a:latin typeface="Rockwell"/>
                <a:cs typeface="Rockwell"/>
              </a:rPr>
              <a:t> </a:t>
            </a:r>
            <a:r>
              <a:rPr sz="1200" spc="-10" dirty="0">
                <a:solidFill>
                  <a:schemeClr val="tx1"/>
                </a:solidFill>
                <a:latin typeface="Rockwell"/>
                <a:cs typeface="Rockwell"/>
              </a:rPr>
              <a:t>daily</a:t>
            </a:r>
            <a:r>
              <a:rPr sz="1200" spc="-90" dirty="0">
                <a:solidFill>
                  <a:schemeClr val="tx1"/>
                </a:solidFill>
                <a:latin typeface="Rockwell"/>
                <a:cs typeface="Rockwell"/>
              </a:rPr>
              <a:t> </a:t>
            </a:r>
            <a:r>
              <a:rPr sz="1200" dirty="0">
                <a:solidFill>
                  <a:schemeClr val="tx1"/>
                </a:solidFill>
                <a:latin typeface="Rockwell"/>
                <a:cs typeface="Rockwell"/>
              </a:rPr>
              <a:t>‘check</a:t>
            </a:r>
            <a:r>
              <a:rPr sz="1200" spc="20" dirty="0">
                <a:solidFill>
                  <a:schemeClr val="tx1"/>
                </a:solidFill>
                <a:latin typeface="Rockwell"/>
                <a:cs typeface="Rockwell"/>
              </a:rPr>
              <a:t> </a:t>
            </a:r>
            <a:r>
              <a:rPr sz="1200" dirty="0">
                <a:solidFill>
                  <a:schemeClr val="tx1"/>
                </a:solidFill>
                <a:latin typeface="Rockwell"/>
                <a:cs typeface="Rockwell"/>
              </a:rPr>
              <a:t>ins</a:t>
            </a:r>
            <a:r>
              <a:rPr sz="1200" spc="-15" dirty="0">
                <a:solidFill>
                  <a:schemeClr val="tx1"/>
                </a:solidFill>
                <a:latin typeface="Rockwell"/>
                <a:cs typeface="Rockwell"/>
              </a:rPr>
              <a:t> </a:t>
            </a:r>
            <a:r>
              <a:rPr sz="1200" spc="-25" dirty="0">
                <a:solidFill>
                  <a:schemeClr val="tx1"/>
                </a:solidFill>
                <a:latin typeface="Rockwell"/>
                <a:cs typeface="Rockwell"/>
              </a:rPr>
              <a:t>and </a:t>
            </a:r>
            <a:r>
              <a:rPr sz="1200" dirty="0">
                <a:solidFill>
                  <a:schemeClr val="tx1"/>
                </a:solidFill>
                <a:latin typeface="Rockwell"/>
                <a:cs typeface="Rockwell"/>
              </a:rPr>
              <a:t>emotional</a:t>
            </a:r>
            <a:r>
              <a:rPr sz="1200" spc="-30" dirty="0">
                <a:solidFill>
                  <a:schemeClr val="tx1"/>
                </a:solidFill>
                <a:latin typeface="Rockwell"/>
                <a:cs typeface="Rockwell"/>
              </a:rPr>
              <a:t> </a:t>
            </a:r>
            <a:r>
              <a:rPr sz="1200" dirty="0">
                <a:solidFill>
                  <a:schemeClr val="tx1"/>
                </a:solidFill>
                <a:latin typeface="Rockwell"/>
                <a:cs typeface="Rockwell"/>
              </a:rPr>
              <a:t>literacy</a:t>
            </a:r>
            <a:r>
              <a:rPr sz="1200" spc="-25" dirty="0">
                <a:solidFill>
                  <a:schemeClr val="tx1"/>
                </a:solidFill>
                <a:latin typeface="Rockwell"/>
                <a:cs typeface="Rockwell"/>
              </a:rPr>
              <a:t> </a:t>
            </a:r>
            <a:r>
              <a:rPr sz="1200" spc="-10" dirty="0">
                <a:solidFill>
                  <a:schemeClr val="tx1"/>
                </a:solidFill>
                <a:latin typeface="Rockwell"/>
                <a:cs typeface="Rockwell"/>
              </a:rPr>
              <a:t>related</a:t>
            </a:r>
            <a:r>
              <a:rPr sz="1200" spc="-30" dirty="0">
                <a:solidFill>
                  <a:schemeClr val="tx1"/>
                </a:solidFill>
                <a:latin typeface="Rockwell"/>
                <a:cs typeface="Rockwell"/>
              </a:rPr>
              <a:t> </a:t>
            </a:r>
            <a:r>
              <a:rPr sz="1200" spc="-10" dirty="0">
                <a:solidFill>
                  <a:schemeClr val="tx1"/>
                </a:solidFill>
                <a:latin typeface="Rockwell"/>
                <a:cs typeface="Rockwell"/>
              </a:rPr>
              <a:t>vocabulary.</a:t>
            </a:r>
            <a:endParaRPr sz="1200" dirty="0">
              <a:solidFill>
                <a:schemeClr val="tx1"/>
              </a:solidFill>
              <a:latin typeface="Rockwell"/>
              <a:cs typeface="Rockwell"/>
            </a:endParaRPr>
          </a:p>
          <a:p>
            <a:pPr marL="12700" marR="63500" indent="90805">
              <a:lnSpc>
                <a:spcPct val="100000"/>
              </a:lnSpc>
              <a:spcBef>
                <a:spcPts val="994"/>
              </a:spcBef>
              <a:buChar char="-"/>
              <a:tabLst>
                <a:tab pos="103505" algn="l"/>
              </a:tabLst>
            </a:pPr>
            <a:r>
              <a:rPr sz="1200" dirty="0">
                <a:solidFill>
                  <a:schemeClr val="tx1"/>
                </a:solidFill>
                <a:latin typeface="Rockwell"/>
                <a:cs typeface="Rockwell"/>
              </a:rPr>
              <a:t>Individual</a:t>
            </a:r>
            <a:r>
              <a:rPr sz="1200" spc="-30" dirty="0">
                <a:solidFill>
                  <a:schemeClr val="tx1"/>
                </a:solidFill>
                <a:latin typeface="Rockwell"/>
                <a:cs typeface="Rockwell"/>
              </a:rPr>
              <a:t> </a:t>
            </a:r>
            <a:r>
              <a:rPr sz="1200" dirty="0">
                <a:solidFill>
                  <a:schemeClr val="tx1"/>
                </a:solidFill>
                <a:latin typeface="Rockwell"/>
                <a:cs typeface="Rockwell"/>
              </a:rPr>
              <a:t>and</a:t>
            </a:r>
            <a:r>
              <a:rPr sz="1200" spc="-35" dirty="0">
                <a:solidFill>
                  <a:schemeClr val="tx1"/>
                </a:solidFill>
                <a:latin typeface="Rockwell"/>
                <a:cs typeface="Rockwell"/>
              </a:rPr>
              <a:t> </a:t>
            </a:r>
            <a:r>
              <a:rPr sz="1200" dirty="0">
                <a:solidFill>
                  <a:schemeClr val="tx1"/>
                </a:solidFill>
                <a:latin typeface="Rockwell"/>
                <a:cs typeface="Rockwell"/>
              </a:rPr>
              <a:t>group</a:t>
            </a:r>
            <a:r>
              <a:rPr sz="1200" spc="-40" dirty="0">
                <a:solidFill>
                  <a:schemeClr val="tx1"/>
                </a:solidFill>
                <a:latin typeface="Rockwell"/>
                <a:cs typeface="Rockwell"/>
              </a:rPr>
              <a:t> </a:t>
            </a:r>
            <a:r>
              <a:rPr sz="1200" dirty="0">
                <a:solidFill>
                  <a:schemeClr val="tx1"/>
                </a:solidFill>
                <a:latin typeface="Rockwell"/>
                <a:cs typeface="Rockwell"/>
              </a:rPr>
              <a:t>support</a:t>
            </a:r>
            <a:r>
              <a:rPr sz="1200" spc="-35" dirty="0">
                <a:solidFill>
                  <a:schemeClr val="tx1"/>
                </a:solidFill>
                <a:latin typeface="Rockwell"/>
                <a:cs typeface="Rockwell"/>
              </a:rPr>
              <a:t> </a:t>
            </a:r>
            <a:r>
              <a:rPr sz="1200" dirty="0">
                <a:solidFill>
                  <a:schemeClr val="tx1"/>
                </a:solidFill>
                <a:latin typeface="Rockwell"/>
                <a:cs typeface="Rockwell"/>
              </a:rPr>
              <a:t>sessions</a:t>
            </a:r>
            <a:r>
              <a:rPr sz="1200" spc="-35" dirty="0">
                <a:solidFill>
                  <a:schemeClr val="tx1"/>
                </a:solidFill>
                <a:latin typeface="Rockwell"/>
                <a:cs typeface="Rockwell"/>
              </a:rPr>
              <a:t> </a:t>
            </a:r>
            <a:r>
              <a:rPr sz="1200" dirty="0">
                <a:solidFill>
                  <a:schemeClr val="tx1"/>
                </a:solidFill>
                <a:latin typeface="Rockwell"/>
                <a:cs typeface="Rockwell"/>
              </a:rPr>
              <a:t>are</a:t>
            </a:r>
            <a:r>
              <a:rPr sz="1200" spc="-35" dirty="0">
                <a:solidFill>
                  <a:schemeClr val="tx1"/>
                </a:solidFill>
                <a:latin typeface="Rockwell"/>
                <a:cs typeface="Rockwell"/>
              </a:rPr>
              <a:t> </a:t>
            </a:r>
            <a:r>
              <a:rPr sz="1200" dirty="0">
                <a:solidFill>
                  <a:schemeClr val="tx1"/>
                </a:solidFill>
                <a:latin typeface="Rockwell"/>
                <a:cs typeface="Rockwell"/>
              </a:rPr>
              <a:t>used</a:t>
            </a:r>
            <a:r>
              <a:rPr sz="1200" spc="-35" dirty="0">
                <a:solidFill>
                  <a:schemeClr val="tx1"/>
                </a:solidFill>
                <a:latin typeface="Rockwell"/>
                <a:cs typeface="Rockwell"/>
              </a:rPr>
              <a:t> </a:t>
            </a:r>
            <a:r>
              <a:rPr sz="1200" dirty="0">
                <a:solidFill>
                  <a:schemeClr val="tx1"/>
                </a:solidFill>
                <a:latin typeface="Rockwell"/>
                <a:cs typeface="Rockwell"/>
              </a:rPr>
              <a:t>as</a:t>
            </a:r>
            <a:r>
              <a:rPr sz="1200" spc="-30" dirty="0">
                <a:solidFill>
                  <a:schemeClr val="tx1"/>
                </a:solidFill>
                <a:latin typeface="Rockwell"/>
                <a:cs typeface="Rockwell"/>
              </a:rPr>
              <a:t> </a:t>
            </a:r>
            <a:r>
              <a:rPr sz="1200" dirty="0">
                <a:solidFill>
                  <a:schemeClr val="tx1"/>
                </a:solidFill>
                <a:latin typeface="Rockwell"/>
                <a:cs typeface="Rockwell"/>
              </a:rPr>
              <a:t>opportunities</a:t>
            </a:r>
            <a:r>
              <a:rPr sz="1200" spc="-25" dirty="0">
                <a:solidFill>
                  <a:schemeClr val="tx1"/>
                </a:solidFill>
                <a:latin typeface="Rockwell"/>
                <a:cs typeface="Rockwell"/>
              </a:rPr>
              <a:t> </a:t>
            </a:r>
            <a:r>
              <a:rPr sz="1200" dirty="0">
                <a:solidFill>
                  <a:schemeClr val="tx1"/>
                </a:solidFill>
                <a:latin typeface="Rockwell"/>
                <a:cs typeface="Rockwell"/>
              </a:rPr>
              <a:t>to</a:t>
            </a:r>
            <a:r>
              <a:rPr sz="1200" spc="-35" dirty="0">
                <a:solidFill>
                  <a:schemeClr val="tx1"/>
                </a:solidFill>
                <a:latin typeface="Rockwell"/>
                <a:cs typeface="Rockwell"/>
              </a:rPr>
              <a:t> </a:t>
            </a:r>
            <a:r>
              <a:rPr sz="1200" spc="-10" dirty="0">
                <a:solidFill>
                  <a:schemeClr val="tx1"/>
                </a:solidFill>
                <a:latin typeface="Rockwell"/>
                <a:cs typeface="Rockwell"/>
              </a:rPr>
              <a:t>explore</a:t>
            </a:r>
            <a:r>
              <a:rPr sz="1200" spc="-35" dirty="0">
                <a:solidFill>
                  <a:schemeClr val="tx1"/>
                </a:solidFill>
                <a:latin typeface="Rockwell"/>
                <a:cs typeface="Rockwell"/>
              </a:rPr>
              <a:t> </a:t>
            </a:r>
            <a:r>
              <a:rPr sz="1200" dirty="0">
                <a:solidFill>
                  <a:schemeClr val="tx1"/>
                </a:solidFill>
                <a:latin typeface="Rockwell"/>
                <a:cs typeface="Rockwell"/>
              </a:rPr>
              <a:t>these</a:t>
            </a:r>
            <a:r>
              <a:rPr sz="1200" spc="-30" dirty="0">
                <a:solidFill>
                  <a:schemeClr val="tx1"/>
                </a:solidFill>
                <a:latin typeface="Rockwell"/>
                <a:cs typeface="Rockwell"/>
              </a:rPr>
              <a:t> </a:t>
            </a:r>
            <a:r>
              <a:rPr sz="1200" dirty="0">
                <a:solidFill>
                  <a:schemeClr val="tx1"/>
                </a:solidFill>
                <a:latin typeface="Rockwell"/>
                <a:cs typeface="Rockwell"/>
              </a:rPr>
              <a:t>areas</a:t>
            </a:r>
            <a:r>
              <a:rPr sz="1200" spc="-30" dirty="0">
                <a:solidFill>
                  <a:schemeClr val="tx1"/>
                </a:solidFill>
                <a:latin typeface="Rockwell"/>
                <a:cs typeface="Rockwell"/>
              </a:rPr>
              <a:t> </a:t>
            </a:r>
            <a:r>
              <a:rPr sz="1200" dirty="0">
                <a:solidFill>
                  <a:schemeClr val="tx1"/>
                </a:solidFill>
                <a:latin typeface="Rockwell"/>
                <a:cs typeface="Rockwell"/>
              </a:rPr>
              <a:t>and</a:t>
            </a:r>
            <a:r>
              <a:rPr sz="1200" spc="-35" dirty="0">
                <a:solidFill>
                  <a:schemeClr val="tx1"/>
                </a:solidFill>
                <a:latin typeface="Rockwell"/>
                <a:cs typeface="Rockwell"/>
              </a:rPr>
              <a:t> </a:t>
            </a:r>
            <a:r>
              <a:rPr sz="1200" dirty="0">
                <a:solidFill>
                  <a:schemeClr val="tx1"/>
                </a:solidFill>
                <a:latin typeface="Rockwell"/>
                <a:cs typeface="Rockwell"/>
              </a:rPr>
              <a:t>discuss</a:t>
            </a:r>
            <a:r>
              <a:rPr sz="1200" spc="-30" dirty="0">
                <a:solidFill>
                  <a:schemeClr val="tx1"/>
                </a:solidFill>
                <a:latin typeface="Rockwell"/>
                <a:cs typeface="Rockwell"/>
              </a:rPr>
              <a:t> </a:t>
            </a:r>
            <a:r>
              <a:rPr sz="1200" spc="-25" dirty="0">
                <a:solidFill>
                  <a:schemeClr val="tx1"/>
                </a:solidFill>
                <a:latin typeface="Rockwell"/>
                <a:cs typeface="Rockwell"/>
              </a:rPr>
              <a:t>the </a:t>
            </a:r>
            <a:r>
              <a:rPr sz="1200" spc="-20" dirty="0">
                <a:solidFill>
                  <a:schemeClr val="tx1"/>
                </a:solidFill>
                <a:latin typeface="Rockwell"/>
                <a:cs typeface="Rockwell"/>
              </a:rPr>
              <a:t>child’s</a:t>
            </a:r>
            <a:r>
              <a:rPr sz="1200" spc="-25" dirty="0">
                <a:solidFill>
                  <a:schemeClr val="tx1"/>
                </a:solidFill>
                <a:latin typeface="Rockwell"/>
                <a:cs typeface="Rockwell"/>
              </a:rPr>
              <a:t> </a:t>
            </a:r>
            <a:r>
              <a:rPr sz="1200" spc="-10" dirty="0">
                <a:solidFill>
                  <a:schemeClr val="tx1"/>
                </a:solidFill>
                <a:latin typeface="Rockwell"/>
                <a:cs typeface="Rockwell"/>
              </a:rPr>
              <a:t>concerns.</a:t>
            </a:r>
            <a:r>
              <a:rPr sz="1200" spc="-135" dirty="0">
                <a:solidFill>
                  <a:schemeClr val="tx1"/>
                </a:solidFill>
                <a:latin typeface="Rockwell"/>
                <a:cs typeface="Rockwell"/>
              </a:rPr>
              <a:t> </a:t>
            </a:r>
            <a:r>
              <a:rPr sz="1200" dirty="0">
                <a:solidFill>
                  <a:schemeClr val="tx1"/>
                </a:solidFill>
                <a:latin typeface="Rockwell"/>
                <a:cs typeface="Rockwell"/>
              </a:rPr>
              <a:t>These</a:t>
            </a:r>
            <a:r>
              <a:rPr sz="1200" spc="5" dirty="0">
                <a:solidFill>
                  <a:schemeClr val="tx1"/>
                </a:solidFill>
                <a:latin typeface="Rockwell"/>
                <a:cs typeface="Rockwell"/>
              </a:rPr>
              <a:t> </a:t>
            </a:r>
            <a:r>
              <a:rPr sz="1200" dirty="0">
                <a:solidFill>
                  <a:schemeClr val="tx1"/>
                </a:solidFill>
                <a:latin typeface="Rockwell"/>
                <a:cs typeface="Rockwell"/>
              </a:rPr>
              <a:t>may</a:t>
            </a:r>
            <a:r>
              <a:rPr sz="1200" spc="-20" dirty="0">
                <a:solidFill>
                  <a:schemeClr val="tx1"/>
                </a:solidFill>
                <a:latin typeface="Rockwell"/>
                <a:cs typeface="Rockwell"/>
              </a:rPr>
              <a:t> </a:t>
            </a:r>
            <a:r>
              <a:rPr sz="1200" dirty="0">
                <a:solidFill>
                  <a:schemeClr val="tx1"/>
                </a:solidFill>
                <a:latin typeface="Rockwell"/>
                <a:cs typeface="Rockwell"/>
              </a:rPr>
              <a:t>take</a:t>
            </a:r>
            <a:r>
              <a:rPr sz="1200" spc="-20" dirty="0">
                <a:solidFill>
                  <a:schemeClr val="tx1"/>
                </a:solidFill>
                <a:latin typeface="Rockwell"/>
                <a:cs typeface="Rockwell"/>
              </a:rPr>
              <a:t> </a:t>
            </a:r>
            <a:r>
              <a:rPr sz="1200" dirty="0">
                <a:solidFill>
                  <a:schemeClr val="tx1"/>
                </a:solidFill>
                <a:latin typeface="Rockwell"/>
                <a:cs typeface="Rockwell"/>
              </a:rPr>
              <a:t>the</a:t>
            </a:r>
            <a:r>
              <a:rPr sz="1200" spc="-10" dirty="0">
                <a:solidFill>
                  <a:schemeClr val="tx1"/>
                </a:solidFill>
                <a:latin typeface="Rockwell"/>
                <a:cs typeface="Rockwell"/>
              </a:rPr>
              <a:t> </a:t>
            </a:r>
            <a:r>
              <a:rPr sz="1200" dirty="0">
                <a:solidFill>
                  <a:schemeClr val="tx1"/>
                </a:solidFill>
                <a:latin typeface="Rockwell"/>
                <a:cs typeface="Rockwell"/>
              </a:rPr>
              <a:t>form</a:t>
            </a:r>
            <a:r>
              <a:rPr sz="1200" spc="-10" dirty="0">
                <a:solidFill>
                  <a:schemeClr val="tx1"/>
                </a:solidFill>
                <a:latin typeface="Rockwell"/>
                <a:cs typeface="Rockwell"/>
              </a:rPr>
              <a:t> </a:t>
            </a:r>
            <a:r>
              <a:rPr sz="1200" dirty="0">
                <a:solidFill>
                  <a:schemeClr val="tx1"/>
                </a:solidFill>
                <a:latin typeface="Rockwell"/>
                <a:cs typeface="Rockwell"/>
              </a:rPr>
              <a:t>of</a:t>
            </a:r>
            <a:r>
              <a:rPr sz="1200" spc="-15" dirty="0">
                <a:solidFill>
                  <a:schemeClr val="tx1"/>
                </a:solidFill>
                <a:latin typeface="Rockwell"/>
                <a:cs typeface="Rockwell"/>
              </a:rPr>
              <a:t> </a:t>
            </a:r>
            <a:r>
              <a:rPr sz="1200" dirty="0">
                <a:solidFill>
                  <a:schemeClr val="tx1"/>
                </a:solidFill>
                <a:latin typeface="Rockwell"/>
                <a:cs typeface="Rockwell"/>
              </a:rPr>
              <a:t>1:1</a:t>
            </a:r>
            <a:r>
              <a:rPr sz="1200" spc="-10" dirty="0">
                <a:solidFill>
                  <a:schemeClr val="tx1"/>
                </a:solidFill>
                <a:latin typeface="Rockwell"/>
                <a:cs typeface="Rockwell"/>
              </a:rPr>
              <a:t> </a:t>
            </a:r>
            <a:r>
              <a:rPr sz="1200" dirty="0">
                <a:solidFill>
                  <a:schemeClr val="tx1"/>
                </a:solidFill>
                <a:latin typeface="Rockwell"/>
                <a:cs typeface="Rockwell"/>
              </a:rPr>
              <a:t>support</a:t>
            </a:r>
            <a:r>
              <a:rPr sz="1200" spc="-15" dirty="0">
                <a:solidFill>
                  <a:schemeClr val="tx1"/>
                </a:solidFill>
                <a:latin typeface="Rockwell"/>
                <a:cs typeface="Rockwell"/>
              </a:rPr>
              <a:t> </a:t>
            </a:r>
            <a:r>
              <a:rPr sz="1200" dirty="0">
                <a:solidFill>
                  <a:schemeClr val="tx1"/>
                </a:solidFill>
                <a:latin typeface="Rockwell"/>
                <a:cs typeface="Rockwell"/>
              </a:rPr>
              <a:t>in</a:t>
            </a:r>
            <a:r>
              <a:rPr sz="1200" spc="-20" dirty="0">
                <a:solidFill>
                  <a:schemeClr val="tx1"/>
                </a:solidFill>
                <a:latin typeface="Rockwell"/>
                <a:cs typeface="Rockwell"/>
              </a:rPr>
              <a:t> </a:t>
            </a:r>
            <a:r>
              <a:rPr sz="1200" dirty="0">
                <a:solidFill>
                  <a:schemeClr val="tx1"/>
                </a:solidFill>
                <a:latin typeface="Rockwell"/>
                <a:cs typeface="Rockwell"/>
              </a:rPr>
              <a:t>Emotional</a:t>
            </a:r>
            <a:r>
              <a:rPr sz="1200" spc="-10" dirty="0">
                <a:solidFill>
                  <a:schemeClr val="tx1"/>
                </a:solidFill>
                <a:latin typeface="Rockwell"/>
                <a:cs typeface="Rockwell"/>
              </a:rPr>
              <a:t> </a:t>
            </a:r>
            <a:r>
              <a:rPr sz="1200" dirty="0">
                <a:solidFill>
                  <a:schemeClr val="tx1"/>
                </a:solidFill>
                <a:latin typeface="Rockwell"/>
                <a:cs typeface="Rockwell"/>
              </a:rPr>
              <a:t>Literacy</a:t>
            </a:r>
            <a:r>
              <a:rPr sz="1200" spc="-25" dirty="0">
                <a:solidFill>
                  <a:schemeClr val="tx1"/>
                </a:solidFill>
                <a:latin typeface="Rockwell"/>
                <a:cs typeface="Rockwell"/>
              </a:rPr>
              <a:t> </a:t>
            </a:r>
            <a:r>
              <a:rPr sz="1200" dirty="0">
                <a:solidFill>
                  <a:schemeClr val="tx1"/>
                </a:solidFill>
                <a:latin typeface="Rockwell"/>
                <a:cs typeface="Rockwell"/>
              </a:rPr>
              <a:t>sessions</a:t>
            </a:r>
            <a:r>
              <a:rPr sz="1200" spc="-15" dirty="0">
                <a:solidFill>
                  <a:schemeClr val="tx1"/>
                </a:solidFill>
                <a:latin typeface="Rockwell"/>
                <a:cs typeface="Rockwell"/>
              </a:rPr>
              <a:t> </a:t>
            </a:r>
            <a:r>
              <a:rPr sz="1200" dirty="0">
                <a:solidFill>
                  <a:schemeClr val="tx1"/>
                </a:solidFill>
                <a:latin typeface="Rockwell"/>
                <a:cs typeface="Rockwell"/>
              </a:rPr>
              <a:t>or</a:t>
            </a:r>
            <a:r>
              <a:rPr sz="1200" spc="-15" dirty="0">
                <a:solidFill>
                  <a:schemeClr val="tx1"/>
                </a:solidFill>
                <a:latin typeface="Rockwell"/>
                <a:cs typeface="Rockwell"/>
              </a:rPr>
              <a:t> </a:t>
            </a:r>
            <a:r>
              <a:rPr sz="1200" dirty="0">
                <a:solidFill>
                  <a:schemeClr val="tx1"/>
                </a:solidFill>
                <a:latin typeface="Rockwell"/>
                <a:cs typeface="Rockwell"/>
              </a:rPr>
              <a:t>through</a:t>
            </a:r>
            <a:r>
              <a:rPr sz="1200" spc="-10" dirty="0">
                <a:solidFill>
                  <a:schemeClr val="tx1"/>
                </a:solidFill>
                <a:latin typeface="Rockwell"/>
                <a:cs typeface="Rockwell"/>
              </a:rPr>
              <a:t> </a:t>
            </a:r>
            <a:r>
              <a:rPr sz="1200" dirty="0">
                <a:solidFill>
                  <a:schemeClr val="tx1"/>
                </a:solidFill>
                <a:latin typeface="Rockwell"/>
                <a:cs typeface="Rockwell"/>
              </a:rPr>
              <a:t>a</a:t>
            </a:r>
            <a:r>
              <a:rPr sz="1200" spc="-15" dirty="0">
                <a:solidFill>
                  <a:schemeClr val="tx1"/>
                </a:solidFill>
                <a:latin typeface="Rockwell"/>
                <a:cs typeface="Rockwell"/>
              </a:rPr>
              <a:t> </a:t>
            </a:r>
            <a:r>
              <a:rPr sz="1200" spc="-20" dirty="0">
                <a:solidFill>
                  <a:schemeClr val="tx1"/>
                </a:solidFill>
                <a:latin typeface="Rockwell"/>
                <a:cs typeface="Rockwell"/>
              </a:rPr>
              <a:t>Lego </a:t>
            </a:r>
            <a:r>
              <a:rPr sz="1200" spc="-10" dirty="0">
                <a:solidFill>
                  <a:schemeClr val="tx1"/>
                </a:solidFill>
                <a:latin typeface="Rockwell"/>
                <a:cs typeface="Rockwell"/>
              </a:rPr>
              <a:t>Therapy</a:t>
            </a:r>
            <a:r>
              <a:rPr sz="1200" spc="-55" dirty="0">
                <a:solidFill>
                  <a:schemeClr val="tx1"/>
                </a:solidFill>
                <a:latin typeface="Rockwell"/>
                <a:cs typeface="Rockwell"/>
              </a:rPr>
              <a:t> </a:t>
            </a:r>
            <a:r>
              <a:rPr sz="1200" spc="-10" dirty="0">
                <a:solidFill>
                  <a:schemeClr val="tx1"/>
                </a:solidFill>
                <a:latin typeface="Rockwell"/>
                <a:cs typeface="Rockwell"/>
              </a:rPr>
              <a:t>Programme</a:t>
            </a:r>
            <a:r>
              <a:rPr sz="1200" spc="-45" dirty="0">
                <a:solidFill>
                  <a:schemeClr val="tx1"/>
                </a:solidFill>
                <a:latin typeface="Rockwell"/>
                <a:cs typeface="Rockwell"/>
              </a:rPr>
              <a:t> </a:t>
            </a:r>
            <a:r>
              <a:rPr sz="1200" dirty="0">
                <a:solidFill>
                  <a:schemeClr val="tx1"/>
                </a:solidFill>
                <a:latin typeface="Rockwell"/>
                <a:cs typeface="Rockwell"/>
              </a:rPr>
              <a:t>with</a:t>
            </a:r>
            <a:r>
              <a:rPr sz="1200" spc="-35" dirty="0">
                <a:solidFill>
                  <a:schemeClr val="tx1"/>
                </a:solidFill>
                <a:latin typeface="Rockwell"/>
                <a:cs typeface="Rockwell"/>
              </a:rPr>
              <a:t> </a:t>
            </a:r>
            <a:r>
              <a:rPr sz="1200" dirty="0">
                <a:solidFill>
                  <a:schemeClr val="tx1"/>
                </a:solidFill>
                <a:latin typeface="Rockwell"/>
                <a:cs typeface="Rockwell"/>
              </a:rPr>
              <a:t>trained</a:t>
            </a:r>
            <a:r>
              <a:rPr sz="1200" spc="-10" dirty="0">
                <a:solidFill>
                  <a:schemeClr val="tx1"/>
                </a:solidFill>
                <a:latin typeface="Rockwell"/>
                <a:cs typeface="Rockwell"/>
              </a:rPr>
              <a:t> </a:t>
            </a:r>
            <a:r>
              <a:rPr sz="1200" dirty="0">
                <a:solidFill>
                  <a:schemeClr val="tx1"/>
                </a:solidFill>
                <a:latin typeface="Rockwell"/>
                <a:cs typeface="Rockwell"/>
              </a:rPr>
              <a:t>staff,</a:t>
            </a:r>
            <a:r>
              <a:rPr sz="1200" spc="-90" dirty="0">
                <a:solidFill>
                  <a:schemeClr val="tx1"/>
                </a:solidFill>
                <a:latin typeface="Rockwell"/>
                <a:cs typeface="Rockwell"/>
              </a:rPr>
              <a:t> </a:t>
            </a:r>
            <a:r>
              <a:rPr sz="1200" dirty="0">
                <a:solidFill>
                  <a:schemeClr val="tx1"/>
                </a:solidFill>
                <a:latin typeface="Rockwell"/>
                <a:cs typeface="Rockwell"/>
              </a:rPr>
              <a:t>Drawing</a:t>
            </a:r>
            <a:r>
              <a:rPr sz="1200" spc="-35" dirty="0">
                <a:solidFill>
                  <a:schemeClr val="tx1"/>
                </a:solidFill>
                <a:latin typeface="Rockwell"/>
                <a:cs typeface="Rockwell"/>
              </a:rPr>
              <a:t> </a:t>
            </a:r>
            <a:r>
              <a:rPr sz="1200" dirty="0">
                <a:solidFill>
                  <a:schemeClr val="tx1"/>
                </a:solidFill>
                <a:latin typeface="Rockwell"/>
                <a:cs typeface="Rockwell"/>
              </a:rPr>
              <a:t>and</a:t>
            </a:r>
            <a:r>
              <a:rPr sz="1200" spc="-70" dirty="0">
                <a:solidFill>
                  <a:schemeClr val="tx1"/>
                </a:solidFill>
                <a:latin typeface="Rockwell"/>
                <a:cs typeface="Rockwell"/>
              </a:rPr>
              <a:t> </a:t>
            </a:r>
            <a:r>
              <a:rPr sz="1200" dirty="0">
                <a:solidFill>
                  <a:schemeClr val="tx1"/>
                </a:solidFill>
                <a:latin typeface="Rockwell"/>
                <a:cs typeface="Rockwell"/>
              </a:rPr>
              <a:t>Talking</a:t>
            </a:r>
            <a:r>
              <a:rPr sz="1200" spc="-15" dirty="0">
                <a:solidFill>
                  <a:schemeClr val="tx1"/>
                </a:solidFill>
                <a:latin typeface="Rockwell"/>
                <a:cs typeface="Rockwell"/>
              </a:rPr>
              <a:t> </a:t>
            </a:r>
            <a:r>
              <a:rPr sz="1200" dirty="0">
                <a:solidFill>
                  <a:schemeClr val="tx1"/>
                </a:solidFill>
                <a:latin typeface="Rockwell"/>
                <a:cs typeface="Rockwell"/>
              </a:rPr>
              <a:t>sessions</a:t>
            </a:r>
            <a:r>
              <a:rPr sz="1200" spc="-25" dirty="0">
                <a:solidFill>
                  <a:schemeClr val="tx1"/>
                </a:solidFill>
                <a:latin typeface="Rockwell"/>
                <a:cs typeface="Rockwell"/>
              </a:rPr>
              <a:t> </a:t>
            </a:r>
            <a:r>
              <a:rPr sz="1200" dirty="0">
                <a:solidFill>
                  <a:schemeClr val="tx1"/>
                </a:solidFill>
                <a:latin typeface="Rockwell"/>
                <a:cs typeface="Rockwell"/>
              </a:rPr>
              <a:t>or</a:t>
            </a:r>
            <a:r>
              <a:rPr sz="1200" spc="-25" dirty="0">
                <a:solidFill>
                  <a:schemeClr val="tx1"/>
                </a:solidFill>
                <a:latin typeface="Rockwell"/>
                <a:cs typeface="Rockwell"/>
              </a:rPr>
              <a:t> </a:t>
            </a:r>
            <a:r>
              <a:rPr sz="1200" spc="-10" dirty="0">
                <a:solidFill>
                  <a:schemeClr val="tx1"/>
                </a:solidFill>
                <a:latin typeface="Rockwell"/>
                <a:cs typeface="Rockwell"/>
              </a:rPr>
              <a:t>Rainbows</a:t>
            </a:r>
            <a:r>
              <a:rPr sz="1200" spc="-5" dirty="0">
                <a:solidFill>
                  <a:schemeClr val="tx1"/>
                </a:solidFill>
                <a:latin typeface="Rockwell"/>
                <a:cs typeface="Rockwell"/>
              </a:rPr>
              <a:t> </a:t>
            </a:r>
            <a:r>
              <a:rPr sz="1200" spc="-10" dirty="0">
                <a:solidFill>
                  <a:schemeClr val="tx1"/>
                </a:solidFill>
                <a:latin typeface="Rockwell"/>
                <a:cs typeface="Rockwell"/>
              </a:rPr>
              <a:t>Pastroal</a:t>
            </a:r>
            <a:r>
              <a:rPr sz="1200" spc="-30" dirty="0">
                <a:solidFill>
                  <a:schemeClr val="tx1"/>
                </a:solidFill>
                <a:latin typeface="Rockwell"/>
                <a:cs typeface="Rockwell"/>
              </a:rPr>
              <a:t> </a:t>
            </a:r>
            <a:r>
              <a:rPr sz="1200" spc="-10" dirty="0">
                <a:solidFill>
                  <a:schemeClr val="tx1"/>
                </a:solidFill>
                <a:latin typeface="Rockwell"/>
                <a:cs typeface="Rockwell"/>
              </a:rPr>
              <a:t>Support.</a:t>
            </a:r>
            <a:endParaRPr sz="1200" dirty="0">
              <a:solidFill>
                <a:schemeClr val="tx1"/>
              </a:solidFill>
              <a:latin typeface="Rockwell"/>
              <a:cs typeface="Rockwell"/>
            </a:endParaRPr>
          </a:p>
          <a:p>
            <a:pPr marL="103505" indent="-90805">
              <a:lnSpc>
                <a:spcPct val="100000"/>
              </a:lnSpc>
              <a:spcBef>
                <a:spcPts val="1010"/>
              </a:spcBef>
              <a:buChar char="-"/>
              <a:tabLst>
                <a:tab pos="103505" algn="l"/>
              </a:tabLst>
            </a:pPr>
            <a:r>
              <a:rPr sz="1200" dirty="0">
                <a:solidFill>
                  <a:schemeClr val="tx1"/>
                </a:solidFill>
                <a:latin typeface="Rockwell"/>
                <a:cs typeface="Rockwell"/>
              </a:rPr>
              <a:t>Social</a:t>
            </a:r>
            <a:r>
              <a:rPr sz="1200" spc="-40" dirty="0">
                <a:solidFill>
                  <a:schemeClr val="tx1"/>
                </a:solidFill>
                <a:latin typeface="Rockwell"/>
                <a:cs typeface="Rockwell"/>
              </a:rPr>
              <a:t> </a:t>
            </a:r>
            <a:r>
              <a:rPr sz="1200" dirty="0">
                <a:solidFill>
                  <a:schemeClr val="tx1"/>
                </a:solidFill>
                <a:latin typeface="Rockwell"/>
                <a:cs typeface="Rockwell"/>
              </a:rPr>
              <a:t>stories</a:t>
            </a:r>
            <a:r>
              <a:rPr sz="1200" spc="-10" dirty="0">
                <a:solidFill>
                  <a:schemeClr val="tx1"/>
                </a:solidFill>
                <a:latin typeface="Rockwell"/>
                <a:cs typeface="Rockwell"/>
              </a:rPr>
              <a:t> </a:t>
            </a:r>
            <a:r>
              <a:rPr sz="1200" dirty="0">
                <a:solidFill>
                  <a:schemeClr val="tx1"/>
                </a:solidFill>
                <a:latin typeface="Rockwell"/>
                <a:cs typeface="Rockwell"/>
              </a:rPr>
              <a:t>may</a:t>
            </a:r>
            <a:r>
              <a:rPr sz="1200" spc="-35" dirty="0">
                <a:solidFill>
                  <a:schemeClr val="tx1"/>
                </a:solidFill>
                <a:latin typeface="Rockwell"/>
                <a:cs typeface="Rockwell"/>
              </a:rPr>
              <a:t> </a:t>
            </a:r>
            <a:r>
              <a:rPr sz="1200" dirty="0">
                <a:solidFill>
                  <a:schemeClr val="tx1"/>
                </a:solidFill>
                <a:latin typeface="Rockwell"/>
                <a:cs typeface="Rockwell"/>
              </a:rPr>
              <a:t>be</a:t>
            </a:r>
            <a:r>
              <a:rPr sz="1200" spc="-25" dirty="0">
                <a:solidFill>
                  <a:schemeClr val="tx1"/>
                </a:solidFill>
                <a:latin typeface="Rockwell"/>
                <a:cs typeface="Rockwell"/>
              </a:rPr>
              <a:t> </a:t>
            </a:r>
            <a:r>
              <a:rPr sz="1200" dirty="0">
                <a:solidFill>
                  <a:schemeClr val="tx1"/>
                </a:solidFill>
                <a:latin typeface="Rockwell"/>
                <a:cs typeface="Rockwell"/>
              </a:rPr>
              <a:t>used</a:t>
            </a:r>
            <a:r>
              <a:rPr sz="1200" spc="-15" dirty="0">
                <a:solidFill>
                  <a:schemeClr val="tx1"/>
                </a:solidFill>
                <a:latin typeface="Rockwell"/>
                <a:cs typeface="Rockwell"/>
              </a:rPr>
              <a:t> </a:t>
            </a:r>
            <a:r>
              <a:rPr sz="1200" spc="-10" dirty="0">
                <a:solidFill>
                  <a:schemeClr val="tx1"/>
                </a:solidFill>
                <a:latin typeface="Rockwell"/>
                <a:cs typeface="Rockwell"/>
              </a:rPr>
              <a:t>or</a:t>
            </a:r>
            <a:r>
              <a:rPr sz="1200" spc="-95" dirty="0">
                <a:solidFill>
                  <a:schemeClr val="tx1"/>
                </a:solidFill>
                <a:latin typeface="Rockwell"/>
                <a:cs typeface="Rockwell"/>
              </a:rPr>
              <a:t> </a:t>
            </a:r>
            <a:r>
              <a:rPr sz="1200" dirty="0">
                <a:solidFill>
                  <a:schemeClr val="tx1"/>
                </a:solidFill>
                <a:latin typeface="Rockwell"/>
                <a:cs typeface="Rockwell"/>
              </a:rPr>
              <a:t>‘Circle</a:t>
            </a:r>
            <a:r>
              <a:rPr sz="1200" spc="-15" dirty="0">
                <a:solidFill>
                  <a:schemeClr val="tx1"/>
                </a:solidFill>
                <a:latin typeface="Rockwell"/>
                <a:cs typeface="Rockwell"/>
              </a:rPr>
              <a:t> </a:t>
            </a:r>
            <a:r>
              <a:rPr sz="1200" dirty="0">
                <a:solidFill>
                  <a:schemeClr val="tx1"/>
                </a:solidFill>
                <a:latin typeface="Rockwell"/>
                <a:cs typeface="Rockwell"/>
              </a:rPr>
              <a:t>of</a:t>
            </a:r>
            <a:r>
              <a:rPr sz="1200" spc="-20" dirty="0">
                <a:solidFill>
                  <a:schemeClr val="tx1"/>
                </a:solidFill>
                <a:latin typeface="Rockwell"/>
                <a:cs typeface="Rockwell"/>
              </a:rPr>
              <a:t> </a:t>
            </a:r>
            <a:r>
              <a:rPr sz="1200" spc="-10" dirty="0">
                <a:solidFill>
                  <a:schemeClr val="tx1"/>
                </a:solidFill>
                <a:latin typeface="Rockwell"/>
                <a:cs typeface="Rockwell"/>
              </a:rPr>
              <a:t>Friends’</a:t>
            </a:r>
            <a:r>
              <a:rPr sz="1200" spc="-100" dirty="0">
                <a:solidFill>
                  <a:schemeClr val="tx1"/>
                </a:solidFill>
                <a:latin typeface="Rockwell"/>
                <a:cs typeface="Rockwell"/>
              </a:rPr>
              <a:t> </a:t>
            </a:r>
            <a:r>
              <a:rPr sz="1200" dirty="0">
                <a:solidFill>
                  <a:schemeClr val="tx1"/>
                </a:solidFill>
                <a:latin typeface="Rockwell"/>
                <a:cs typeface="Rockwell"/>
              </a:rPr>
              <a:t>activities</a:t>
            </a:r>
            <a:r>
              <a:rPr sz="1200" spc="5" dirty="0">
                <a:solidFill>
                  <a:schemeClr val="tx1"/>
                </a:solidFill>
                <a:latin typeface="Rockwell"/>
                <a:cs typeface="Rockwell"/>
              </a:rPr>
              <a:t> </a:t>
            </a:r>
            <a:r>
              <a:rPr sz="1200" dirty="0">
                <a:solidFill>
                  <a:schemeClr val="tx1"/>
                </a:solidFill>
                <a:latin typeface="Rockwell"/>
                <a:cs typeface="Rockwell"/>
              </a:rPr>
              <a:t>when</a:t>
            </a:r>
            <a:r>
              <a:rPr sz="1200" spc="-10" dirty="0">
                <a:solidFill>
                  <a:schemeClr val="tx1"/>
                </a:solidFill>
                <a:latin typeface="Rockwell"/>
                <a:cs typeface="Rockwell"/>
              </a:rPr>
              <a:t> appropriate.</a:t>
            </a:r>
            <a:endParaRPr sz="1200" dirty="0">
              <a:solidFill>
                <a:schemeClr val="tx1"/>
              </a:solidFill>
              <a:latin typeface="Rockwell"/>
              <a:cs typeface="Rockwell"/>
            </a:endParaRPr>
          </a:p>
          <a:p>
            <a:pPr marL="103505" indent="-90805">
              <a:lnSpc>
                <a:spcPct val="100000"/>
              </a:lnSpc>
              <a:spcBef>
                <a:spcPts val="994"/>
              </a:spcBef>
              <a:buChar char="-"/>
              <a:tabLst>
                <a:tab pos="103505" algn="l"/>
              </a:tabLst>
            </a:pPr>
            <a:r>
              <a:rPr sz="1200" spc="-10" dirty="0">
                <a:solidFill>
                  <a:schemeClr val="tx1"/>
                </a:solidFill>
                <a:latin typeface="Rockwell"/>
                <a:cs typeface="Rockwell"/>
              </a:rPr>
              <a:t>Our</a:t>
            </a:r>
            <a:r>
              <a:rPr sz="1200" spc="-85" dirty="0">
                <a:solidFill>
                  <a:schemeClr val="tx1"/>
                </a:solidFill>
                <a:latin typeface="Rockwell"/>
                <a:cs typeface="Rockwell"/>
              </a:rPr>
              <a:t> </a:t>
            </a:r>
            <a:r>
              <a:rPr sz="1200" spc="-10" dirty="0">
                <a:solidFill>
                  <a:schemeClr val="tx1"/>
                </a:solidFill>
                <a:latin typeface="Rockwell"/>
                <a:cs typeface="Rockwell"/>
              </a:rPr>
              <a:t>‘Rainbows’</a:t>
            </a:r>
            <a:r>
              <a:rPr sz="1200" spc="-100" dirty="0">
                <a:solidFill>
                  <a:schemeClr val="tx1"/>
                </a:solidFill>
                <a:latin typeface="Rockwell"/>
                <a:cs typeface="Rockwell"/>
              </a:rPr>
              <a:t> </a:t>
            </a:r>
            <a:r>
              <a:rPr sz="1200" spc="-10" dirty="0">
                <a:solidFill>
                  <a:schemeClr val="tx1"/>
                </a:solidFill>
                <a:latin typeface="Rockwell"/>
                <a:cs typeface="Rockwell"/>
              </a:rPr>
              <a:t>pastoral</a:t>
            </a:r>
            <a:r>
              <a:rPr sz="1200" spc="-15" dirty="0">
                <a:solidFill>
                  <a:schemeClr val="tx1"/>
                </a:solidFill>
                <a:latin typeface="Rockwell"/>
                <a:cs typeface="Rockwell"/>
              </a:rPr>
              <a:t> </a:t>
            </a:r>
            <a:r>
              <a:rPr sz="1200" dirty="0">
                <a:solidFill>
                  <a:schemeClr val="tx1"/>
                </a:solidFill>
                <a:latin typeface="Rockwell"/>
                <a:cs typeface="Rockwell"/>
              </a:rPr>
              <a:t>support</a:t>
            </a:r>
            <a:r>
              <a:rPr sz="1200" spc="-20" dirty="0">
                <a:solidFill>
                  <a:schemeClr val="tx1"/>
                </a:solidFill>
                <a:latin typeface="Rockwell"/>
                <a:cs typeface="Rockwell"/>
              </a:rPr>
              <a:t> </a:t>
            </a:r>
            <a:r>
              <a:rPr sz="1200" spc="-10" dirty="0">
                <a:solidFill>
                  <a:schemeClr val="tx1"/>
                </a:solidFill>
                <a:latin typeface="Rockwell"/>
                <a:cs typeface="Rockwell"/>
              </a:rPr>
              <a:t>programme</a:t>
            </a:r>
            <a:r>
              <a:rPr sz="1200" spc="-30" dirty="0">
                <a:solidFill>
                  <a:schemeClr val="tx1"/>
                </a:solidFill>
                <a:latin typeface="Rockwell"/>
                <a:cs typeface="Rockwell"/>
              </a:rPr>
              <a:t> </a:t>
            </a:r>
            <a:r>
              <a:rPr sz="1200" dirty="0">
                <a:solidFill>
                  <a:schemeClr val="tx1"/>
                </a:solidFill>
                <a:latin typeface="Rockwell"/>
                <a:cs typeface="Rockwell"/>
              </a:rPr>
              <a:t>is</a:t>
            </a:r>
            <a:r>
              <a:rPr sz="1200" spc="-5" dirty="0">
                <a:solidFill>
                  <a:schemeClr val="tx1"/>
                </a:solidFill>
                <a:latin typeface="Rockwell"/>
                <a:cs typeface="Rockwell"/>
              </a:rPr>
              <a:t> </a:t>
            </a:r>
            <a:r>
              <a:rPr sz="1200" dirty="0">
                <a:solidFill>
                  <a:schemeClr val="tx1"/>
                </a:solidFill>
                <a:latin typeface="Rockwell"/>
                <a:cs typeface="Rockwell"/>
              </a:rPr>
              <a:t>a</a:t>
            </a:r>
            <a:r>
              <a:rPr sz="1200" spc="-5" dirty="0">
                <a:solidFill>
                  <a:schemeClr val="tx1"/>
                </a:solidFill>
                <a:latin typeface="Rockwell"/>
                <a:cs typeface="Rockwell"/>
              </a:rPr>
              <a:t> </a:t>
            </a:r>
            <a:r>
              <a:rPr sz="1200" spc="-10" dirty="0">
                <a:solidFill>
                  <a:schemeClr val="tx1"/>
                </a:solidFill>
                <a:latin typeface="Rockwell"/>
                <a:cs typeface="Rockwell"/>
              </a:rPr>
              <a:t>powerful</a:t>
            </a:r>
            <a:r>
              <a:rPr sz="1200" spc="-25" dirty="0">
                <a:solidFill>
                  <a:schemeClr val="tx1"/>
                </a:solidFill>
                <a:latin typeface="Rockwell"/>
                <a:cs typeface="Rockwell"/>
              </a:rPr>
              <a:t> </a:t>
            </a:r>
            <a:r>
              <a:rPr sz="1200" dirty="0">
                <a:solidFill>
                  <a:schemeClr val="tx1"/>
                </a:solidFill>
                <a:latin typeface="Rockwell"/>
                <a:cs typeface="Rockwell"/>
              </a:rPr>
              <a:t>tool</a:t>
            </a:r>
            <a:r>
              <a:rPr sz="1200" spc="320" dirty="0">
                <a:solidFill>
                  <a:schemeClr val="tx1"/>
                </a:solidFill>
                <a:latin typeface="Rockwell"/>
                <a:cs typeface="Rockwell"/>
              </a:rPr>
              <a:t> </a:t>
            </a:r>
            <a:r>
              <a:rPr sz="1200" dirty="0">
                <a:solidFill>
                  <a:schemeClr val="tx1"/>
                </a:solidFill>
                <a:latin typeface="Rockwell"/>
                <a:cs typeface="Rockwell"/>
              </a:rPr>
              <a:t>for</a:t>
            </a:r>
            <a:r>
              <a:rPr sz="1200" spc="-5" dirty="0">
                <a:solidFill>
                  <a:schemeClr val="tx1"/>
                </a:solidFill>
                <a:latin typeface="Rockwell"/>
                <a:cs typeface="Rockwell"/>
              </a:rPr>
              <a:t> </a:t>
            </a:r>
            <a:r>
              <a:rPr sz="1200" dirty="0">
                <a:solidFill>
                  <a:schemeClr val="tx1"/>
                </a:solidFill>
                <a:latin typeface="Rockwell"/>
                <a:cs typeface="Rockwell"/>
              </a:rPr>
              <a:t>talking</a:t>
            </a:r>
            <a:r>
              <a:rPr sz="1200" spc="15" dirty="0">
                <a:solidFill>
                  <a:schemeClr val="tx1"/>
                </a:solidFill>
                <a:latin typeface="Rockwell"/>
                <a:cs typeface="Rockwell"/>
              </a:rPr>
              <a:t> </a:t>
            </a:r>
            <a:r>
              <a:rPr sz="1200" dirty="0">
                <a:solidFill>
                  <a:schemeClr val="tx1"/>
                </a:solidFill>
                <a:latin typeface="Rockwell"/>
                <a:cs typeface="Rockwell"/>
              </a:rPr>
              <a:t>and</a:t>
            </a:r>
            <a:r>
              <a:rPr sz="1200" spc="-5" dirty="0">
                <a:solidFill>
                  <a:schemeClr val="tx1"/>
                </a:solidFill>
                <a:latin typeface="Rockwell"/>
                <a:cs typeface="Rockwell"/>
              </a:rPr>
              <a:t> </a:t>
            </a:r>
            <a:r>
              <a:rPr sz="1200" dirty="0">
                <a:solidFill>
                  <a:schemeClr val="tx1"/>
                </a:solidFill>
                <a:latin typeface="Rockwell"/>
                <a:cs typeface="Rockwell"/>
              </a:rPr>
              <a:t>sharing</a:t>
            </a:r>
            <a:r>
              <a:rPr sz="1200" spc="-5" dirty="0">
                <a:solidFill>
                  <a:schemeClr val="tx1"/>
                </a:solidFill>
                <a:latin typeface="Rockwell"/>
                <a:cs typeface="Rockwell"/>
              </a:rPr>
              <a:t> </a:t>
            </a:r>
            <a:r>
              <a:rPr sz="1200" dirty="0">
                <a:solidFill>
                  <a:schemeClr val="tx1"/>
                </a:solidFill>
                <a:latin typeface="Rockwell"/>
                <a:cs typeface="Rockwell"/>
              </a:rPr>
              <a:t>helping</a:t>
            </a:r>
            <a:r>
              <a:rPr sz="1200" spc="-5" dirty="0">
                <a:solidFill>
                  <a:schemeClr val="tx1"/>
                </a:solidFill>
                <a:latin typeface="Rockwell"/>
                <a:cs typeface="Rockwell"/>
              </a:rPr>
              <a:t> </a:t>
            </a:r>
            <a:r>
              <a:rPr sz="1200" spc="-25" dirty="0">
                <a:solidFill>
                  <a:schemeClr val="tx1"/>
                </a:solidFill>
                <a:latin typeface="Rockwell"/>
                <a:cs typeface="Rockwell"/>
              </a:rPr>
              <a:t>to</a:t>
            </a:r>
            <a:endParaRPr sz="1200" dirty="0">
              <a:solidFill>
                <a:schemeClr val="tx1"/>
              </a:solidFill>
              <a:latin typeface="Rockwell"/>
              <a:cs typeface="Rockwell"/>
            </a:endParaRPr>
          </a:p>
          <a:p>
            <a:pPr marL="12700">
              <a:lnSpc>
                <a:spcPct val="100000"/>
              </a:lnSpc>
            </a:pPr>
            <a:r>
              <a:rPr sz="1200" dirty="0">
                <a:solidFill>
                  <a:schemeClr val="tx1"/>
                </a:solidFill>
                <a:latin typeface="Rockwell"/>
                <a:cs typeface="Rockwell"/>
              </a:rPr>
              <a:t>approach</a:t>
            </a:r>
            <a:r>
              <a:rPr sz="1200" spc="-40" dirty="0">
                <a:solidFill>
                  <a:schemeClr val="tx1"/>
                </a:solidFill>
                <a:latin typeface="Rockwell"/>
                <a:cs typeface="Rockwell"/>
              </a:rPr>
              <a:t> </a:t>
            </a:r>
            <a:r>
              <a:rPr sz="1200" dirty="0">
                <a:solidFill>
                  <a:schemeClr val="tx1"/>
                </a:solidFill>
                <a:latin typeface="Rockwell"/>
                <a:cs typeface="Rockwell"/>
              </a:rPr>
              <a:t>difficult</a:t>
            </a:r>
            <a:r>
              <a:rPr sz="1200" spc="-35" dirty="0">
                <a:solidFill>
                  <a:schemeClr val="tx1"/>
                </a:solidFill>
                <a:latin typeface="Rockwell"/>
                <a:cs typeface="Rockwell"/>
              </a:rPr>
              <a:t> </a:t>
            </a:r>
            <a:r>
              <a:rPr sz="1200" dirty="0">
                <a:solidFill>
                  <a:schemeClr val="tx1"/>
                </a:solidFill>
                <a:latin typeface="Rockwell"/>
                <a:cs typeface="Rockwell"/>
              </a:rPr>
              <a:t>subjects</a:t>
            </a:r>
            <a:r>
              <a:rPr sz="1200" spc="-15" dirty="0">
                <a:solidFill>
                  <a:schemeClr val="tx1"/>
                </a:solidFill>
                <a:latin typeface="Rockwell"/>
                <a:cs typeface="Rockwell"/>
              </a:rPr>
              <a:t> </a:t>
            </a:r>
            <a:r>
              <a:rPr sz="1200" dirty="0">
                <a:solidFill>
                  <a:schemeClr val="tx1"/>
                </a:solidFill>
                <a:latin typeface="Rockwell"/>
                <a:cs typeface="Rockwell"/>
              </a:rPr>
              <a:t>in</a:t>
            </a:r>
            <a:r>
              <a:rPr sz="1200" spc="-35" dirty="0">
                <a:solidFill>
                  <a:schemeClr val="tx1"/>
                </a:solidFill>
                <a:latin typeface="Rockwell"/>
                <a:cs typeface="Rockwell"/>
              </a:rPr>
              <a:t> </a:t>
            </a:r>
            <a:r>
              <a:rPr sz="1200" dirty="0">
                <a:solidFill>
                  <a:schemeClr val="tx1"/>
                </a:solidFill>
                <a:latin typeface="Rockwell"/>
                <a:cs typeface="Rockwell"/>
              </a:rPr>
              <a:t>an</a:t>
            </a:r>
            <a:r>
              <a:rPr sz="1200" spc="-10" dirty="0">
                <a:solidFill>
                  <a:schemeClr val="tx1"/>
                </a:solidFill>
                <a:latin typeface="Rockwell"/>
                <a:cs typeface="Rockwell"/>
              </a:rPr>
              <a:t> </a:t>
            </a:r>
            <a:r>
              <a:rPr sz="1200" dirty="0">
                <a:solidFill>
                  <a:schemeClr val="tx1"/>
                </a:solidFill>
                <a:latin typeface="Rockwell"/>
                <a:cs typeface="Rockwell"/>
              </a:rPr>
              <a:t>age</a:t>
            </a:r>
            <a:r>
              <a:rPr sz="1200" spc="-40" dirty="0">
                <a:solidFill>
                  <a:schemeClr val="tx1"/>
                </a:solidFill>
                <a:latin typeface="Rockwell"/>
                <a:cs typeface="Rockwell"/>
              </a:rPr>
              <a:t> </a:t>
            </a:r>
            <a:r>
              <a:rPr sz="1200" dirty="0">
                <a:solidFill>
                  <a:schemeClr val="tx1"/>
                </a:solidFill>
                <a:latin typeface="Rockwell"/>
                <a:cs typeface="Rockwell"/>
              </a:rPr>
              <a:t>appropriate</a:t>
            </a:r>
            <a:r>
              <a:rPr sz="1200" spc="-45" dirty="0">
                <a:solidFill>
                  <a:schemeClr val="tx1"/>
                </a:solidFill>
                <a:latin typeface="Rockwell"/>
                <a:cs typeface="Rockwell"/>
              </a:rPr>
              <a:t> </a:t>
            </a:r>
            <a:r>
              <a:rPr sz="1200" dirty="0">
                <a:solidFill>
                  <a:schemeClr val="tx1"/>
                </a:solidFill>
                <a:latin typeface="Rockwell"/>
                <a:cs typeface="Rockwell"/>
              </a:rPr>
              <a:t>way</a:t>
            </a:r>
            <a:r>
              <a:rPr sz="1200" spc="-30" dirty="0">
                <a:solidFill>
                  <a:schemeClr val="tx1"/>
                </a:solidFill>
                <a:latin typeface="Rockwell"/>
                <a:cs typeface="Rockwell"/>
              </a:rPr>
              <a:t> </a:t>
            </a:r>
            <a:r>
              <a:rPr sz="1200" dirty="0">
                <a:solidFill>
                  <a:schemeClr val="tx1"/>
                </a:solidFill>
                <a:latin typeface="Rockwell"/>
                <a:cs typeface="Rockwell"/>
              </a:rPr>
              <a:t>–</a:t>
            </a:r>
            <a:r>
              <a:rPr sz="1200" spc="-25" dirty="0">
                <a:solidFill>
                  <a:schemeClr val="tx1"/>
                </a:solidFill>
                <a:latin typeface="Rockwell"/>
                <a:cs typeface="Rockwell"/>
              </a:rPr>
              <a:t> </a:t>
            </a:r>
            <a:r>
              <a:rPr sz="1200" dirty="0">
                <a:solidFill>
                  <a:schemeClr val="tx1"/>
                </a:solidFill>
                <a:latin typeface="Rockwell"/>
                <a:cs typeface="Rockwell"/>
              </a:rPr>
              <a:t>see</a:t>
            </a:r>
            <a:r>
              <a:rPr sz="1200" spc="-20" dirty="0">
                <a:solidFill>
                  <a:schemeClr val="tx1"/>
                </a:solidFill>
                <a:latin typeface="Rockwell"/>
                <a:cs typeface="Rockwell"/>
              </a:rPr>
              <a:t> </a:t>
            </a:r>
            <a:r>
              <a:rPr sz="1200" spc="-10" dirty="0">
                <a:solidFill>
                  <a:schemeClr val="tx1"/>
                </a:solidFill>
                <a:latin typeface="Rockwell"/>
                <a:cs typeface="Rockwell"/>
              </a:rPr>
              <a:t>website</a:t>
            </a:r>
            <a:r>
              <a:rPr sz="1200" spc="-45" dirty="0">
                <a:solidFill>
                  <a:schemeClr val="tx1"/>
                </a:solidFill>
                <a:latin typeface="Rockwell"/>
                <a:cs typeface="Rockwell"/>
              </a:rPr>
              <a:t> </a:t>
            </a:r>
            <a:r>
              <a:rPr sz="1200" dirty="0">
                <a:solidFill>
                  <a:schemeClr val="tx1"/>
                </a:solidFill>
                <a:latin typeface="Rockwell"/>
                <a:cs typeface="Rockwell"/>
              </a:rPr>
              <a:t>for</a:t>
            </a:r>
            <a:r>
              <a:rPr sz="1200" spc="-25" dirty="0">
                <a:solidFill>
                  <a:schemeClr val="tx1"/>
                </a:solidFill>
                <a:latin typeface="Rockwell"/>
                <a:cs typeface="Rockwell"/>
              </a:rPr>
              <a:t> </a:t>
            </a:r>
            <a:r>
              <a:rPr sz="1200" dirty="0">
                <a:solidFill>
                  <a:schemeClr val="tx1"/>
                </a:solidFill>
                <a:latin typeface="Rockwell"/>
                <a:cs typeface="Rockwell"/>
              </a:rPr>
              <a:t>more</a:t>
            </a:r>
            <a:r>
              <a:rPr sz="1200" spc="-25" dirty="0">
                <a:solidFill>
                  <a:schemeClr val="tx1"/>
                </a:solidFill>
                <a:latin typeface="Rockwell"/>
                <a:cs typeface="Rockwell"/>
              </a:rPr>
              <a:t> </a:t>
            </a:r>
            <a:r>
              <a:rPr sz="1200" spc="-10" dirty="0">
                <a:solidFill>
                  <a:schemeClr val="tx1"/>
                </a:solidFill>
                <a:latin typeface="Rockwell"/>
                <a:cs typeface="Rockwell"/>
              </a:rPr>
              <a:t>information.</a:t>
            </a:r>
            <a:endParaRPr sz="1200" dirty="0">
              <a:solidFill>
                <a:schemeClr val="tx1"/>
              </a:solidFill>
              <a:latin typeface="Rockwell"/>
              <a:cs typeface="Rockwell"/>
            </a:endParaRPr>
          </a:p>
          <a:p>
            <a:pPr marL="240665" marR="463550" indent="-228600">
              <a:lnSpc>
                <a:spcPct val="100000"/>
              </a:lnSpc>
              <a:spcBef>
                <a:spcPts val="1000"/>
              </a:spcBef>
              <a:buChar char="-"/>
              <a:tabLst>
                <a:tab pos="240665" algn="l"/>
              </a:tabLst>
            </a:pPr>
            <a:r>
              <a:rPr sz="1200" dirty="0">
                <a:solidFill>
                  <a:schemeClr val="tx1"/>
                </a:solidFill>
                <a:latin typeface="Rockwell"/>
                <a:cs typeface="Rockwell"/>
              </a:rPr>
              <a:t>It</a:t>
            </a:r>
            <a:r>
              <a:rPr sz="1200" spc="-25" dirty="0">
                <a:solidFill>
                  <a:schemeClr val="tx1"/>
                </a:solidFill>
                <a:latin typeface="Rockwell"/>
                <a:cs typeface="Rockwell"/>
              </a:rPr>
              <a:t> </a:t>
            </a:r>
            <a:r>
              <a:rPr sz="1200" dirty="0">
                <a:solidFill>
                  <a:schemeClr val="tx1"/>
                </a:solidFill>
                <a:latin typeface="Rockwell"/>
                <a:cs typeface="Rockwell"/>
              </a:rPr>
              <a:t>may</a:t>
            </a:r>
            <a:r>
              <a:rPr sz="1200" spc="-20" dirty="0">
                <a:solidFill>
                  <a:schemeClr val="tx1"/>
                </a:solidFill>
                <a:latin typeface="Rockwell"/>
                <a:cs typeface="Rockwell"/>
              </a:rPr>
              <a:t> </a:t>
            </a:r>
            <a:r>
              <a:rPr sz="1200" dirty="0">
                <a:solidFill>
                  <a:schemeClr val="tx1"/>
                </a:solidFill>
                <a:latin typeface="Rockwell"/>
                <a:cs typeface="Rockwell"/>
              </a:rPr>
              <a:t>be</a:t>
            </a:r>
            <a:r>
              <a:rPr sz="1200" spc="-20" dirty="0">
                <a:solidFill>
                  <a:schemeClr val="tx1"/>
                </a:solidFill>
                <a:latin typeface="Rockwell"/>
                <a:cs typeface="Rockwell"/>
              </a:rPr>
              <a:t> </a:t>
            </a:r>
            <a:r>
              <a:rPr sz="1200" spc="-10" dirty="0">
                <a:solidFill>
                  <a:schemeClr val="tx1"/>
                </a:solidFill>
                <a:latin typeface="Rockwell"/>
                <a:cs typeface="Rockwell"/>
              </a:rPr>
              <a:t>appropriate</a:t>
            </a:r>
            <a:r>
              <a:rPr sz="1200" spc="-35" dirty="0">
                <a:solidFill>
                  <a:schemeClr val="tx1"/>
                </a:solidFill>
                <a:latin typeface="Rockwell"/>
                <a:cs typeface="Rockwell"/>
              </a:rPr>
              <a:t> </a:t>
            </a:r>
            <a:r>
              <a:rPr sz="1200" dirty="0">
                <a:solidFill>
                  <a:schemeClr val="tx1"/>
                </a:solidFill>
                <a:latin typeface="Rockwell"/>
                <a:cs typeface="Rockwell"/>
              </a:rPr>
              <a:t>to</a:t>
            </a:r>
            <a:r>
              <a:rPr sz="1200" spc="-15" dirty="0">
                <a:solidFill>
                  <a:schemeClr val="tx1"/>
                </a:solidFill>
                <a:latin typeface="Rockwell"/>
                <a:cs typeface="Rockwell"/>
              </a:rPr>
              <a:t> </a:t>
            </a:r>
            <a:r>
              <a:rPr sz="1200" spc="-10" dirty="0">
                <a:solidFill>
                  <a:schemeClr val="tx1"/>
                </a:solidFill>
                <a:latin typeface="Rockwell"/>
                <a:cs typeface="Rockwell"/>
              </a:rPr>
              <a:t>involve</a:t>
            </a:r>
            <a:r>
              <a:rPr sz="1200" spc="-20" dirty="0">
                <a:solidFill>
                  <a:schemeClr val="tx1"/>
                </a:solidFill>
                <a:latin typeface="Rockwell"/>
                <a:cs typeface="Rockwell"/>
              </a:rPr>
              <a:t> </a:t>
            </a:r>
            <a:r>
              <a:rPr sz="1200" dirty="0">
                <a:solidFill>
                  <a:schemeClr val="tx1"/>
                </a:solidFill>
                <a:latin typeface="Rockwell"/>
                <a:cs typeface="Rockwell"/>
              </a:rPr>
              <a:t>the</a:t>
            </a:r>
            <a:r>
              <a:rPr sz="1200" spc="-10" dirty="0">
                <a:solidFill>
                  <a:schemeClr val="tx1"/>
                </a:solidFill>
                <a:latin typeface="Rockwell"/>
                <a:cs typeface="Rockwell"/>
              </a:rPr>
              <a:t> </a:t>
            </a:r>
            <a:r>
              <a:rPr sz="1200" dirty="0">
                <a:solidFill>
                  <a:schemeClr val="tx1"/>
                </a:solidFill>
                <a:latin typeface="Rockwell"/>
                <a:cs typeface="Rockwell"/>
              </a:rPr>
              <a:t>use</a:t>
            </a:r>
            <a:r>
              <a:rPr sz="1200" spc="-20" dirty="0">
                <a:solidFill>
                  <a:schemeClr val="tx1"/>
                </a:solidFill>
                <a:latin typeface="Rockwell"/>
                <a:cs typeface="Rockwell"/>
              </a:rPr>
              <a:t> </a:t>
            </a:r>
            <a:r>
              <a:rPr sz="1200" dirty="0">
                <a:solidFill>
                  <a:schemeClr val="tx1"/>
                </a:solidFill>
                <a:latin typeface="Rockwell"/>
                <a:cs typeface="Rockwell"/>
              </a:rPr>
              <a:t>of</a:t>
            </a:r>
            <a:r>
              <a:rPr sz="1200" spc="-15" dirty="0">
                <a:solidFill>
                  <a:schemeClr val="tx1"/>
                </a:solidFill>
                <a:latin typeface="Rockwell"/>
                <a:cs typeface="Rockwell"/>
              </a:rPr>
              <a:t> </a:t>
            </a:r>
            <a:r>
              <a:rPr sz="1200" dirty="0">
                <a:solidFill>
                  <a:schemeClr val="tx1"/>
                </a:solidFill>
                <a:latin typeface="Rockwell"/>
                <a:cs typeface="Rockwell"/>
              </a:rPr>
              <a:t>external agencies such</a:t>
            </a:r>
            <a:r>
              <a:rPr sz="1200" spc="-10" dirty="0">
                <a:solidFill>
                  <a:schemeClr val="tx1"/>
                </a:solidFill>
                <a:latin typeface="Rockwell"/>
                <a:cs typeface="Rockwell"/>
              </a:rPr>
              <a:t> </a:t>
            </a:r>
            <a:r>
              <a:rPr sz="1200" dirty="0">
                <a:solidFill>
                  <a:schemeClr val="tx1"/>
                </a:solidFill>
                <a:latin typeface="Rockwell"/>
                <a:cs typeface="Rockwell"/>
              </a:rPr>
              <a:t>as</a:t>
            </a:r>
            <a:r>
              <a:rPr sz="1200" spc="-15" dirty="0">
                <a:solidFill>
                  <a:schemeClr val="tx1"/>
                </a:solidFill>
                <a:latin typeface="Rockwell"/>
                <a:cs typeface="Rockwell"/>
              </a:rPr>
              <a:t> </a:t>
            </a:r>
            <a:r>
              <a:rPr sz="1200" dirty="0">
                <a:solidFill>
                  <a:schemeClr val="tx1"/>
                </a:solidFill>
                <a:latin typeface="Rockwell"/>
                <a:cs typeface="Rockwell"/>
              </a:rPr>
              <a:t>CAMHS</a:t>
            </a:r>
            <a:r>
              <a:rPr sz="1200" spc="-40" dirty="0">
                <a:solidFill>
                  <a:schemeClr val="tx1"/>
                </a:solidFill>
                <a:latin typeface="Rockwell"/>
                <a:cs typeface="Rockwell"/>
              </a:rPr>
              <a:t> </a:t>
            </a:r>
            <a:r>
              <a:rPr sz="1200" spc="-10" dirty="0">
                <a:solidFill>
                  <a:schemeClr val="tx1"/>
                </a:solidFill>
                <a:latin typeface="Rockwell"/>
                <a:cs typeface="Rockwell"/>
              </a:rPr>
              <a:t>(Children</a:t>
            </a:r>
            <a:r>
              <a:rPr sz="1200" spc="-20" dirty="0">
                <a:solidFill>
                  <a:schemeClr val="tx1"/>
                </a:solidFill>
                <a:latin typeface="Rockwell"/>
                <a:cs typeface="Rockwell"/>
              </a:rPr>
              <a:t> </a:t>
            </a:r>
            <a:r>
              <a:rPr sz="1200" spc="-25" dirty="0">
                <a:solidFill>
                  <a:schemeClr val="tx1"/>
                </a:solidFill>
                <a:latin typeface="Rockwell"/>
                <a:cs typeface="Rockwell"/>
              </a:rPr>
              <a:t>and </a:t>
            </a:r>
            <a:r>
              <a:rPr sz="1200" dirty="0">
                <a:solidFill>
                  <a:schemeClr val="tx1"/>
                </a:solidFill>
                <a:latin typeface="Rockwell"/>
                <a:cs typeface="Rockwell"/>
              </a:rPr>
              <a:t>Adolescent</a:t>
            </a:r>
            <a:r>
              <a:rPr sz="1200" spc="-15" dirty="0">
                <a:solidFill>
                  <a:schemeClr val="tx1"/>
                </a:solidFill>
                <a:latin typeface="Rockwell"/>
                <a:cs typeface="Rockwell"/>
              </a:rPr>
              <a:t> </a:t>
            </a:r>
            <a:r>
              <a:rPr sz="1200" dirty="0">
                <a:solidFill>
                  <a:schemeClr val="tx1"/>
                </a:solidFill>
                <a:latin typeface="Rockwell"/>
                <a:cs typeface="Rockwell"/>
              </a:rPr>
              <a:t>Mental</a:t>
            </a:r>
            <a:r>
              <a:rPr sz="1200" spc="-15" dirty="0">
                <a:solidFill>
                  <a:schemeClr val="tx1"/>
                </a:solidFill>
                <a:latin typeface="Rockwell"/>
                <a:cs typeface="Rockwell"/>
              </a:rPr>
              <a:t> </a:t>
            </a:r>
            <a:r>
              <a:rPr sz="1200" dirty="0">
                <a:solidFill>
                  <a:schemeClr val="tx1"/>
                </a:solidFill>
                <a:latin typeface="Rockwell"/>
                <a:cs typeface="Rockwell"/>
              </a:rPr>
              <a:t>Health</a:t>
            </a:r>
            <a:r>
              <a:rPr sz="1200" spc="-20" dirty="0">
                <a:solidFill>
                  <a:schemeClr val="tx1"/>
                </a:solidFill>
                <a:latin typeface="Rockwell"/>
                <a:cs typeface="Rockwell"/>
              </a:rPr>
              <a:t> </a:t>
            </a:r>
            <a:r>
              <a:rPr sz="1200" dirty="0">
                <a:solidFill>
                  <a:schemeClr val="tx1"/>
                </a:solidFill>
                <a:latin typeface="Rockwell"/>
                <a:cs typeface="Rockwell"/>
              </a:rPr>
              <a:t>Services) to</a:t>
            </a:r>
            <a:r>
              <a:rPr sz="1200" spc="-15" dirty="0">
                <a:solidFill>
                  <a:schemeClr val="tx1"/>
                </a:solidFill>
                <a:latin typeface="Rockwell"/>
                <a:cs typeface="Rockwell"/>
              </a:rPr>
              <a:t> </a:t>
            </a:r>
            <a:r>
              <a:rPr sz="1200" dirty="0">
                <a:solidFill>
                  <a:schemeClr val="tx1"/>
                </a:solidFill>
                <a:latin typeface="Rockwell"/>
                <a:cs typeface="Rockwell"/>
              </a:rPr>
              <a:t>assist</a:t>
            </a:r>
            <a:r>
              <a:rPr sz="1200" spc="-20" dirty="0">
                <a:solidFill>
                  <a:schemeClr val="tx1"/>
                </a:solidFill>
                <a:latin typeface="Rockwell"/>
                <a:cs typeface="Rockwell"/>
              </a:rPr>
              <a:t> </a:t>
            </a:r>
            <a:r>
              <a:rPr sz="1200" dirty="0">
                <a:solidFill>
                  <a:schemeClr val="tx1"/>
                </a:solidFill>
                <a:latin typeface="Rockwell"/>
                <a:cs typeface="Rockwell"/>
              </a:rPr>
              <a:t>the</a:t>
            </a:r>
            <a:r>
              <a:rPr sz="1200" spc="-10" dirty="0">
                <a:solidFill>
                  <a:schemeClr val="tx1"/>
                </a:solidFill>
                <a:latin typeface="Rockwell"/>
                <a:cs typeface="Rockwell"/>
              </a:rPr>
              <a:t> </a:t>
            </a:r>
            <a:r>
              <a:rPr sz="1200" dirty="0">
                <a:solidFill>
                  <a:schemeClr val="tx1"/>
                </a:solidFill>
                <a:latin typeface="Rockwell"/>
                <a:cs typeface="Rockwell"/>
              </a:rPr>
              <a:t>school</a:t>
            </a:r>
            <a:r>
              <a:rPr sz="1200" spc="-15" dirty="0">
                <a:solidFill>
                  <a:schemeClr val="tx1"/>
                </a:solidFill>
                <a:latin typeface="Rockwell"/>
                <a:cs typeface="Rockwell"/>
              </a:rPr>
              <a:t> </a:t>
            </a:r>
            <a:r>
              <a:rPr sz="1200" dirty="0">
                <a:solidFill>
                  <a:schemeClr val="tx1"/>
                </a:solidFill>
                <a:latin typeface="Rockwell"/>
                <a:cs typeface="Rockwell"/>
              </a:rPr>
              <a:t>in</a:t>
            </a:r>
            <a:r>
              <a:rPr sz="1200" spc="-15" dirty="0">
                <a:solidFill>
                  <a:schemeClr val="tx1"/>
                </a:solidFill>
                <a:latin typeface="Rockwell"/>
                <a:cs typeface="Rockwell"/>
              </a:rPr>
              <a:t> </a:t>
            </a:r>
            <a:r>
              <a:rPr sz="1200" spc="-10" dirty="0">
                <a:solidFill>
                  <a:schemeClr val="tx1"/>
                </a:solidFill>
                <a:latin typeface="Rockwell"/>
                <a:cs typeface="Rockwell"/>
              </a:rPr>
              <a:t>developing</a:t>
            </a:r>
            <a:r>
              <a:rPr sz="1200" spc="-25" dirty="0">
                <a:solidFill>
                  <a:schemeClr val="tx1"/>
                </a:solidFill>
                <a:latin typeface="Rockwell"/>
                <a:cs typeface="Rockwell"/>
              </a:rPr>
              <a:t> </a:t>
            </a:r>
            <a:r>
              <a:rPr sz="1200" spc="-10" dirty="0">
                <a:solidFill>
                  <a:schemeClr val="tx1"/>
                </a:solidFill>
                <a:latin typeface="Rockwell"/>
                <a:cs typeface="Rockwell"/>
              </a:rPr>
              <a:t>appropriate</a:t>
            </a:r>
            <a:r>
              <a:rPr sz="1200" spc="-40" dirty="0">
                <a:solidFill>
                  <a:schemeClr val="tx1"/>
                </a:solidFill>
                <a:latin typeface="Rockwell"/>
                <a:cs typeface="Rockwell"/>
              </a:rPr>
              <a:t> </a:t>
            </a:r>
            <a:r>
              <a:rPr sz="1200" spc="-10" dirty="0">
                <a:solidFill>
                  <a:schemeClr val="tx1"/>
                </a:solidFill>
                <a:latin typeface="Rockwell"/>
                <a:cs typeface="Rockwell"/>
              </a:rPr>
              <a:t>programmes.</a:t>
            </a:r>
            <a:endParaRPr sz="1200" dirty="0">
              <a:solidFill>
                <a:schemeClr val="tx1"/>
              </a:solidFill>
              <a:latin typeface="Rockwell"/>
              <a:cs typeface="Rockwell"/>
            </a:endParaRPr>
          </a:p>
          <a:p>
            <a:pPr marL="240665" indent="-227965">
              <a:lnSpc>
                <a:spcPct val="100000"/>
              </a:lnSpc>
              <a:spcBef>
                <a:spcPts val="1010"/>
              </a:spcBef>
              <a:buChar char="-"/>
              <a:tabLst>
                <a:tab pos="240665" algn="l"/>
              </a:tabLst>
            </a:pPr>
            <a:r>
              <a:rPr sz="1200" dirty="0">
                <a:solidFill>
                  <a:schemeClr val="tx1"/>
                </a:solidFill>
                <a:latin typeface="Rockwell"/>
                <a:cs typeface="Rockwell"/>
              </a:rPr>
              <a:t>Other</a:t>
            </a:r>
            <a:r>
              <a:rPr sz="1200" spc="-10" dirty="0">
                <a:solidFill>
                  <a:schemeClr val="tx1"/>
                </a:solidFill>
                <a:latin typeface="Rockwell"/>
                <a:cs typeface="Rockwell"/>
              </a:rPr>
              <a:t> </a:t>
            </a:r>
            <a:r>
              <a:rPr sz="1200" dirty="0">
                <a:solidFill>
                  <a:schemeClr val="tx1"/>
                </a:solidFill>
                <a:latin typeface="Rockwell"/>
                <a:cs typeface="Rockwell"/>
              </a:rPr>
              <a:t>options</a:t>
            </a:r>
            <a:r>
              <a:rPr sz="1200" spc="-20" dirty="0">
                <a:solidFill>
                  <a:schemeClr val="tx1"/>
                </a:solidFill>
                <a:latin typeface="Rockwell"/>
                <a:cs typeface="Rockwell"/>
              </a:rPr>
              <a:t> </a:t>
            </a:r>
            <a:r>
              <a:rPr sz="1200" dirty="0">
                <a:solidFill>
                  <a:schemeClr val="tx1"/>
                </a:solidFill>
                <a:latin typeface="Rockwell"/>
                <a:cs typeface="Rockwell"/>
              </a:rPr>
              <a:t>could</a:t>
            </a:r>
            <a:r>
              <a:rPr sz="1200" spc="-10" dirty="0">
                <a:solidFill>
                  <a:schemeClr val="tx1"/>
                </a:solidFill>
                <a:latin typeface="Rockwell"/>
                <a:cs typeface="Rockwell"/>
              </a:rPr>
              <a:t> </a:t>
            </a:r>
            <a:r>
              <a:rPr sz="1200" dirty="0">
                <a:solidFill>
                  <a:schemeClr val="tx1"/>
                </a:solidFill>
                <a:latin typeface="Rockwell"/>
                <a:cs typeface="Rockwell"/>
              </a:rPr>
              <a:t>include</a:t>
            </a:r>
            <a:r>
              <a:rPr sz="1200" spc="-25" dirty="0">
                <a:solidFill>
                  <a:schemeClr val="tx1"/>
                </a:solidFill>
                <a:latin typeface="Rockwell"/>
                <a:cs typeface="Rockwell"/>
              </a:rPr>
              <a:t> </a:t>
            </a:r>
            <a:r>
              <a:rPr sz="1200" dirty="0">
                <a:solidFill>
                  <a:schemeClr val="tx1"/>
                </a:solidFill>
                <a:latin typeface="Rockwell"/>
                <a:cs typeface="Rockwell"/>
              </a:rPr>
              <a:t>the</a:t>
            </a:r>
            <a:r>
              <a:rPr sz="1200" spc="-15" dirty="0">
                <a:solidFill>
                  <a:schemeClr val="tx1"/>
                </a:solidFill>
                <a:latin typeface="Rockwell"/>
                <a:cs typeface="Rockwell"/>
              </a:rPr>
              <a:t> </a:t>
            </a:r>
            <a:r>
              <a:rPr sz="1200" dirty="0">
                <a:solidFill>
                  <a:schemeClr val="tx1"/>
                </a:solidFill>
                <a:latin typeface="Rockwell"/>
                <a:cs typeface="Rockwell"/>
              </a:rPr>
              <a:t>use</a:t>
            </a:r>
            <a:r>
              <a:rPr sz="1200" spc="-25" dirty="0">
                <a:solidFill>
                  <a:schemeClr val="tx1"/>
                </a:solidFill>
                <a:latin typeface="Rockwell"/>
                <a:cs typeface="Rockwell"/>
              </a:rPr>
              <a:t> </a:t>
            </a:r>
            <a:r>
              <a:rPr sz="1200" dirty="0">
                <a:solidFill>
                  <a:schemeClr val="tx1"/>
                </a:solidFill>
                <a:latin typeface="Rockwell"/>
                <a:cs typeface="Rockwell"/>
              </a:rPr>
              <a:t>of</a:t>
            </a:r>
            <a:r>
              <a:rPr sz="1200" spc="-15" dirty="0">
                <a:solidFill>
                  <a:schemeClr val="tx1"/>
                </a:solidFill>
                <a:latin typeface="Rockwell"/>
                <a:cs typeface="Rockwell"/>
              </a:rPr>
              <a:t> </a:t>
            </a:r>
            <a:r>
              <a:rPr sz="1200" dirty="0">
                <a:solidFill>
                  <a:schemeClr val="tx1"/>
                </a:solidFill>
                <a:latin typeface="Rockwell"/>
                <a:cs typeface="Rockwell"/>
              </a:rPr>
              <a:t>a</a:t>
            </a:r>
            <a:r>
              <a:rPr sz="1200" spc="-20" dirty="0">
                <a:solidFill>
                  <a:schemeClr val="tx1"/>
                </a:solidFill>
                <a:latin typeface="Rockwell"/>
                <a:cs typeface="Rockwell"/>
              </a:rPr>
              <a:t> </a:t>
            </a:r>
            <a:r>
              <a:rPr sz="1200" spc="-10" dirty="0">
                <a:solidFill>
                  <a:schemeClr val="tx1"/>
                </a:solidFill>
                <a:latin typeface="Rockwell"/>
                <a:cs typeface="Rockwell"/>
              </a:rPr>
              <a:t>Families</a:t>
            </a:r>
            <a:r>
              <a:rPr sz="1200" spc="-25" dirty="0">
                <a:solidFill>
                  <a:schemeClr val="tx1"/>
                </a:solidFill>
                <a:latin typeface="Rockwell"/>
                <a:cs typeface="Rockwell"/>
              </a:rPr>
              <a:t> </a:t>
            </a:r>
            <a:r>
              <a:rPr sz="1200" dirty="0">
                <a:solidFill>
                  <a:schemeClr val="tx1"/>
                </a:solidFill>
                <a:latin typeface="Rockwell"/>
                <a:cs typeface="Rockwell"/>
              </a:rPr>
              <a:t>First</a:t>
            </a:r>
            <a:r>
              <a:rPr sz="1200" spc="-10" dirty="0">
                <a:solidFill>
                  <a:schemeClr val="tx1"/>
                </a:solidFill>
                <a:latin typeface="Rockwell"/>
                <a:cs typeface="Rockwell"/>
              </a:rPr>
              <a:t> </a:t>
            </a:r>
            <a:r>
              <a:rPr sz="1200" dirty="0">
                <a:solidFill>
                  <a:schemeClr val="tx1"/>
                </a:solidFill>
                <a:latin typeface="Rockwell"/>
                <a:cs typeface="Rockwell"/>
              </a:rPr>
              <a:t>Assessment</a:t>
            </a:r>
            <a:r>
              <a:rPr sz="1200" spc="-35" dirty="0">
                <a:solidFill>
                  <a:schemeClr val="tx1"/>
                </a:solidFill>
                <a:latin typeface="Rockwell"/>
                <a:cs typeface="Rockwell"/>
              </a:rPr>
              <a:t> </a:t>
            </a:r>
            <a:r>
              <a:rPr sz="1200" dirty="0">
                <a:solidFill>
                  <a:schemeClr val="tx1"/>
                </a:solidFill>
                <a:latin typeface="Rockwell"/>
                <a:cs typeface="Rockwell"/>
              </a:rPr>
              <a:t>to</a:t>
            </a:r>
            <a:r>
              <a:rPr sz="1200" spc="-20" dirty="0">
                <a:solidFill>
                  <a:schemeClr val="tx1"/>
                </a:solidFill>
                <a:latin typeface="Rockwell"/>
                <a:cs typeface="Rockwell"/>
              </a:rPr>
              <a:t> </a:t>
            </a:r>
            <a:r>
              <a:rPr sz="1200" dirty="0">
                <a:solidFill>
                  <a:schemeClr val="tx1"/>
                </a:solidFill>
                <a:latin typeface="Rockwell"/>
                <a:cs typeface="Rockwell"/>
              </a:rPr>
              <a:t>support</a:t>
            </a:r>
            <a:r>
              <a:rPr sz="1200" spc="-35" dirty="0">
                <a:solidFill>
                  <a:schemeClr val="tx1"/>
                </a:solidFill>
                <a:latin typeface="Rockwell"/>
                <a:cs typeface="Rockwell"/>
              </a:rPr>
              <a:t> </a:t>
            </a:r>
            <a:r>
              <a:rPr sz="1200" dirty="0">
                <a:solidFill>
                  <a:schemeClr val="tx1"/>
                </a:solidFill>
                <a:latin typeface="Rockwell"/>
                <a:cs typeface="Rockwell"/>
              </a:rPr>
              <a:t>the</a:t>
            </a:r>
            <a:r>
              <a:rPr sz="1200" spc="-15" dirty="0">
                <a:solidFill>
                  <a:schemeClr val="tx1"/>
                </a:solidFill>
                <a:latin typeface="Rockwell"/>
                <a:cs typeface="Rockwell"/>
              </a:rPr>
              <a:t> </a:t>
            </a:r>
            <a:r>
              <a:rPr sz="1200" dirty="0">
                <a:solidFill>
                  <a:schemeClr val="tx1"/>
                </a:solidFill>
                <a:latin typeface="Rockwell"/>
                <a:cs typeface="Rockwell"/>
              </a:rPr>
              <a:t>whole</a:t>
            </a:r>
            <a:r>
              <a:rPr sz="1200" spc="-20" dirty="0">
                <a:solidFill>
                  <a:schemeClr val="tx1"/>
                </a:solidFill>
                <a:latin typeface="Rockwell"/>
                <a:cs typeface="Rockwell"/>
              </a:rPr>
              <a:t> </a:t>
            </a:r>
            <a:r>
              <a:rPr sz="1200" dirty="0">
                <a:solidFill>
                  <a:schemeClr val="tx1"/>
                </a:solidFill>
                <a:latin typeface="Rockwell"/>
                <a:cs typeface="Rockwell"/>
              </a:rPr>
              <a:t>family</a:t>
            </a:r>
            <a:r>
              <a:rPr sz="1200" spc="-15" dirty="0">
                <a:solidFill>
                  <a:schemeClr val="tx1"/>
                </a:solidFill>
                <a:latin typeface="Rockwell"/>
                <a:cs typeface="Rockwell"/>
              </a:rPr>
              <a:t> </a:t>
            </a:r>
            <a:r>
              <a:rPr sz="1200" spc="-25" dirty="0">
                <a:solidFill>
                  <a:schemeClr val="tx1"/>
                </a:solidFill>
                <a:latin typeface="Rockwell"/>
                <a:cs typeface="Rockwell"/>
              </a:rPr>
              <a:t>in</a:t>
            </a:r>
            <a:endParaRPr sz="1200" dirty="0">
              <a:solidFill>
                <a:schemeClr val="tx1"/>
              </a:solidFill>
              <a:latin typeface="Rockwell"/>
              <a:cs typeface="Rockwell"/>
            </a:endParaRPr>
          </a:p>
          <a:p>
            <a:pPr marL="240665">
              <a:lnSpc>
                <a:spcPct val="100000"/>
              </a:lnSpc>
            </a:pPr>
            <a:r>
              <a:rPr sz="1200" dirty="0">
                <a:solidFill>
                  <a:schemeClr val="tx1"/>
                </a:solidFill>
                <a:latin typeface="Rockwell"/>
                <a:cs typeface="Rockwell"/>
              </a:rPr>
              <a:t>managing</a:t>
            </a:r>
            <a:r>
              <a:rPr sz="1200" spc="-40" dirty="0">
                <a:solidFill>
                  <a:schemeClr val="tx1"/>
                </a:solidFill>
                <a:latin typeface="Rockwell"/>
                <a:cs typeface="Rockwell"/>
              </a:rPr>
              <a:t> </a:t>
            </a:r>
            <a:r>
              <a:rPr sz="1200" dirty="0">
                <a:solidFill>
                  <a:schemeClr val="tx1"/>
                </a:solidFill>
                <a:latin typeface="Rockwell"/>
                <a:cs typeface="Rockwell"/>
              </a:rPr>
              <a:t>a</a:t>
            </a:r>
            <a:r>
              <a:rPr sz="1200" spc="-25" dirty="0">
                <a:solidFill>
                  <a:schemeClr val="tx1"/>
                </a:solidFill>
                <a:latin typeface="Rockwell"/>
                <a:cs typeface="Rockwell"/>
              </a:rPr>
              <a:t> </a:t>
            </a:r>
            <a:r>
              <a:rPr sz="1200" spc="-20" dirty="0">
                <a:solidFill>
                  <a:schemeClr val="tx1"/>
                </a:solidFill>
                <a:latin typeface="Rockwell"/>
                <a:cs typeface="Rockwell"/>
              </a:rPr>
              <a:t>child’s</a:t>
            </a:r>
            <a:r>
              <a:rPr sz="1200" spc="-25" dirty="0">
                <a:solidFill>
                  <a:schemeClr val="tx1"/>
                </a:solidFill>
                <a:latin typeface="Rockwell"/>
                <a:cs typeface="Rockwell"/>
              </a:rPr>
              <a:t> </a:t>
            </a:r>
            <a:r>
              <a:rPr sz="1200" spc="-10" dirty="0">
                <a:solidFill>
                  <a:schemeClr val="tx1"/>
                </a:solidFill>
                <a:latin typeface="Rockwell"/>
                <a:cs typeface="Rockwell"/>
              </a:rPr>
              <a:t>needs.</a:t>
            </a:r>
            <a:endParaRPr lang="en-GB" sz="1200" spc="-10" dirty="0">
              <a:solidFill>
                <a:schemeClr val="tx1"/>
              </a:solidFill>
              <a:latin typeface="Rockwell"/>
              <a:cs typeface="Rockwell"/>
            </a:endParaRPr>
          </a:p>
          <a:p>
            <a:pPr marL="240665">
              <a:lnSpc>
                <a:spcPct val="100000"/>
              </a:lnSpc>
            </a:pPr>
            <a:endParaRPr lang="en-GB" sz="1200" spc="-10" dirty="0">
              <a:solidFill>
                <a:schemeClr val="tx1"/>
              </a:solidFill>
              <a:latin typeface="Rockwell"/>
              <a:cs typeface="Rockwell"/>
            </a:endParaRPr>
          </a:p>
          <a:p>
            <a:pPr marL="240665">
              <a:lnSpc>
                <a:spcPct val="100000"/>
              </a:lnSpc>
            </a:pPr>
            <a:r>
              <a:rPr lang="en-GB" sz="1200" dirty="0">
                <a:solidFill>
                  <a:schemeClr val="tx1"/>
                </a:solidFill>
                <a:latin typeface="Rockwell"/>
                <a:cs typeface="Rockwell"/>
              </a:rPr>
              <a:t>- </a:t>
            </a:r>
            <a:r>
              <a:rPr sz="1200" dirty="0">
                <a:solidFill>
                  <a:schemeClr val="tx1"/>
                </a:solidFill>
                <a:latin typeface="Rockwell"/>
                <a:cs typeface="Rockwell"/>
              </a:rPr>
              <a:t>Referrals</a:t>
            </a:r>
            <a:r>
              <a:rPr sz="1200" spc="-20" dirty="0">
                <a:solidFill>
                  <a:schemeClr val="tx1"/>
                </a:solidFill>
                <a:latin typeface="Rockwell"/>
                <a:cs typeface="Rockwell"/>
              </a:rPr>
              <a:t> </a:t>
            </a:r>
            <a:r>
              <a:rPr sz="1200" dirty="0">
                <a:solidFill>
                  <a:schemeClr val="tx1"/>
                </a:solidFill>
                <a:latin typeface="Rockwell"/>
                <a:cs typeface="Rockwell"/>
              </a:rPr>
              <a:t>to</a:t>
            </a:r>
            <a:r>
              <a:rPr sz="1200" spc="-15" dirty="0">
                <a:solidFill>
                  <a:schemeClr val="tx1"/>
                </a:solidFill>
                <a:latin typeface="Rockwell"/>
                <a:cs typeface="Rockwell"/>
              </a:rPr>
              <a:t> </a:t>
            </a:r>
            <a:r>
              <a:rPr sz="1200" dirty="0">
                <a:solidFill>
                  <a:schemeClr val="tx1"/>
                </a:solidFill>
                <a:latin typeface="Rockwell"/>
                <a:cs typeface="Rockwell"/>
              </a:rPr>
              <a:t>external</a:t>
            </a:r>
            <a:r>
              <a:rPr sz="1200" spc="-15" dirty="0">
                <a:solidFill>
                  <a:schemeClr val="tx1"/>
                </a:solidFill>
                <a:latin typeface="Rockwell"/>
                <a:cs typeface="Rockwell"/>
              </a:rPr>
              <a:t> </a:t>
            </a:r>
            <a:r>
              <a:rPr sz="1200" dirty="0">
                <a:solidFill>
                  <a:schemeClr val="tx1"/>
                </a:solidFill>
                <a:latin typeface="Rockwell"/>
                <a:cs typeface="Rockwell"/>
              </a:rPr>
              <a:t>support</a:t>
            </a:r>
            <a:r>
              <a:rPr sz="1200" spc="-15" dirty="0">
                <a:solidFill>
                  <a:schemeClr val="tx1"/>
                </a:solidFill>
                <a:latin typeface="Rockwell"/>
                <a:cs typeface="Rockwell"/>
              </a:rPr>
              <a:t> </a:t>
            </a:r>
            <a:r>
              <a:rPr sz="1200" dirty="0">
                <a:solidFill>
                  <a:schemeClr val="tx1"/>
                </a:solidFill>
                <a:latin typeface="Rockwell"/>
                <a:cs typeface="Rockwell"/>
              </a:rPr>
              <a:t>agencies</a:t>
            </a:r>
            <a:r>
              <a:rPr sz="1200" spc="-20" dirty="0">
                <a:solidFill>
                  <a:schemeClr val="tx1"/>
                </a:solidFill>
                <a:latin typeface="Rockwell"/>
                <a:cs typeface="Rockwell"/>
              </a:rPr>
              <a:t> </a:t>
            </a:r>
            <a:r>
              <a:rPr sz="1200" dirty="0">
                <a:solidFill>
                  <a:schemeClr val="tx1"/>
                </a:solidFill>
                <a:latin typeface="Rockwell"/>
                <a:cs typeface="Rockwell"/>
              </a:rPr>
              <a:t>such</a:t>
            </a:r>
            <a:r>
              <a:rPr sz="1200" spc="-20" dirty="0">
                <a:solidFill>
                  <a:schemeClr val="tx1"/>
                </a:solidFill>
                <a:latin typeface="Rockwell"/>
                <a:cs typeface="Rockwell"/>
              </a:rPr>
              <a:t> </a:t>
            </a:r>
            <a:r>
              <a:rPr sz="1200" dirty="0">
                <a:solidFill>
                  <a:schemeClr val="tx1"/>
                </a:solidFill>
                <a:latin typeface="Rockwell"/>
                <a:cs typeface="Rockwell"/>
              </a:rPr>
              <a:t>as</a:t>
            </a:r>
            <a:r>
              <a:rPr sz="1200" spc="-20" dirty="0">
                <a:solidFill>
                  <a:schemeClr val="tx1"/>
                </a:solidFill>
                <a:latin typeface="Rockwell"/>
                <a:cs typeface="Rockwell"/>
              </a:rPr>
              <a:t> </a:t>
            </a:r>
            <a:r>
              <a:rPr sz="1200" dirty="0">
                <a:solidFill>
                  <a:schemeClr val="tx1"/>
                </a:solidFill>
                <a:latin typeface="Rockwell"/>
                <a:cs typeface="Rockwell"/>
              </a:rPr>
              <a:t>the</a:t>
            </a:r>
            <a:r>
              <a:rPr sz="1200" spc="-25" dirty="0">
                <a:solidFill>
                  <a:schemeClr val="tx1"/>
                </a:solidFill>
                <a:latin typeface="Rockwell"/>
                <a:cs typeface="Rockwell"/>
              </a:rPr>
              <a:t> </a:t>
            </a:r>
            <a:r>
              <a:rPr sz="1200" dirty="0">
                <a:solidFill>
                  <a:schemeClr val="tx1"/>
                </a:solidFill>
                <a:latin typeface="Rockwell"/>
                <a:cs typeface="Rockwell"/>
              </a:rPr>
              <a:t>nursing</a:t>
            </a:r>
            <a:r>
              <a:rPr sz="1200" spc="-15" dirty="0">
                <a:solidFill>
                  <a:schemeClr val="tx1"/>
                </a:solidFill>
                <a:latin typeface="Rockwell"/>
                <a:cs typeface="Rockwell"/>
              </a:rPr>
              <a:t> </a:t>
            </a:r>
            <a:r>
              <a:rPr sz="1200" dirty="0">
                <a:solidFill>
                  <a:schemeClr val="tx1"/>
                </a:solidFill>
                <a:latin typeface="Rockwell"/>
                <a:cs typeface="Rockwell"/>
              </a:rPr>
              <a:t>service</a:t>
            </a:r>
            <a:r>
              <a:rPr sz="1200" spc="-10" dirty="0">
                <a:solidFill>
                  <a:schemeClr val="tx1"/>
                </a:solidFill>
                <a:latin typeface="Rockwell"/>
                <a:cs typeface="Rockwell"/>
              </a:rPr>
              <a:t> </a:t>
            </a:r>
            <a:r>
              <a:rPr sz="1200" dirty="0">
                <a:solidFill>
                  <a:schemeClr val="tx1"/>
                </a:solidFill>
                <a:latin typeface="Rockwell"/>
                <a:cs typeface="Rockwell"/>
              </a:rPr>
              <a:t>to</a:t>
            </a:r>
            <a:r>
              <a:rPr sz="1200" spc="-15" dirty="0">
                <a:solidFill>
                  <a:schemeClr val="tx1"/>
                </a:solidFill>
                <a:latin typeface="Rockwell"/>
                <a:cs typeface="Rockwell"/>
              </a:rPr>
              <a:t> </a:t>
            </a:r>
            <a:r>
              <a:rPr sz="1200" spc="-10" dirty="0">
                <a:solidFill>
                  <a:schemeClr val="tx1"/>
                </a:solidFill>
                <a:latin typeface="Rockwell"/>
                <a:cs typeface="Rockwell"/>
              </a:rPr>
              <a:t>provide</a:t>
            </a:r>
            <a:r>
              <a:rPr sz="1200" spc="-25" dirty="0">
                <a:solidFill>
                  <a:schemeClr val="tx1"/>
                </a:solidFill>
                <a:latin typeface="Rockwell"/>
                <a:cs typeface="Rockwell"/>
              </a:rPr>
              <a:t> </a:t>
            </a:r>
            <a:r>
              <a:rPr sz="1200" dirty="0">
                <a:solidFill>
                  <a:schemeClr val="tx1"/>
                </a:solidFill>
                <a:latin typeface="Rockwell"/>
                <a:cs typeface="Rockwell"/>
              </a:rPr>
              <a:t>a</a:t>
            </a:r>
            <a:r>
              <a:rPr sz="1200" spc="-25" dirty="0">
                <a:solidFill>
                  <a:schemeClr val="tx1"/>
                </a:solidFill>
                <a:latin typeface="Rockwell"/>
                <a:cs typeface="Rockwell"/>
              </a:rPr>
              <a:t> </a:t>
            </a:r>
            <a:r>
              <a:rPr sz="1200" dirty="0">
                <a:solidFill>
                  <a:schemeClr val="tx1"/>
                </a:solidFill>
                <a:latin typeface="Rockwell"/>
                <a:cs typeface="Rockwell"/>
              </a:rPr>
              <a:t>short</a:t>
            </a:r>
            <a:r>
              <a:rPr sz="1200" spc="-25" dirty="0">
                <a:solidFill>
                  <a:schemeClr val="tx1"/>
                </a:solidFill>
                <a:latin typeface="Rockwell"/>
                <a:cs typeface="Rockwell"/>
              </a:rPr>
              <a:t> </a:t>
            </a:r>
            <a:r>
              <a:rPr sz="1200" dirty="0">
                <a:solidFill>
                  <a:schemeClr val="tx1"/>
                </a:solidFill>
                <a:latin typeface="Rockwell"/>
                <a:cs typeface="Rockwell"/>
              </a:rPr>
              <a:t>term</a:t>
            </a:r>
            <a:r>
              <a:rPr sz="1200" spc="-15" dirty="0">
                <a:solidFill>
                  <a:schemeClr val="tx1"/>
                </a:solidFill>
                <a:latin typeface="Rockwell"/>
                <a:cs typeface="Rockwell"/>
              </a:rPr>
              <a:t> </a:t>
            </a:r>
            <a:r>
              <a:rPr sz="1200" dirty="0">
                <a:solidFill>
                  <a:schemeClr val="tx1"/>
                </a:solidFill>
                <a:latin typeface="Rockwell"/>
                <a:cs typeface="Rockwell"/>
              </a:rPr>
              <a:t>bank</a:t>
            </a:r>
            <a:r>
              <a:rPr sz="1200" spc="-20" dirty="0">
                <a:solidFill>
                  <a:schemeClr val="tx1"/>
                </a:solidFill>
                <a:latin typeface="Rockwell"/>
                <a:cs typeface="Rockwell"/>
              </a:rPr>
              <a:t> </a:t>
            </a:r>
            <a:r>
              <a:rPr sz="1200" spc="-25" dirty="0">
                <a:solidFill>
                  <a:schemeClr val="tx1"/>
                </a:solidFill>
                <a:latin typeface="Rockwell"/>
                <a:cs typeface="Rockwell"/>
              </a:rPr>
              <a:t>of</a:t>
            </a:r>
            <a:endParaRPr sz="1200" dirty="0">
              <a:solidFill>
                <a:schemeClr val="tx1"/>
              </a:solidFill>
              <a:latin typeface="Rockwell"/>
              <a:cs typeface="Rockwell"/>
            </a:endParaRPr>
          </a:p>
          <a:p>
            <a:pPr marR="374650" algn="r">
              <a:lnSpc>
                <a:spcPct val="100000"/>
              </a:lnSpc>
            </a:pPr>
            <a:r>
              <a:rPr sz="1200" dirty="0">
                <a:solidFill>
                  <a:schemeClr val="tx1"/>
                </a:solidFill>
                <a:latin typeface="Rockwell"/>
                <a:cs typeface="Rockwell"/>
              </a:rPr>
              <a:t>sessions</a:t>
            </a:r>
            <a:r>
              <a:rPr sz="1200" spc="-25" dirty="0">
                <a:solidFill>
                  <a:schemeClr val="tx1"/>
                </a:solidFill>
                <a:latin typeface="Rockwell"/>
                <a:cs typeface="Rockwell"/>
              </a:rPr>
              <a:t> </a:t>
            </a:r>
            <a:r>
              <a:rPr sz="1200" dirty="0">
                <a:solidFill>
                  <a:schemeClr val="tx1"/>
                </a:solidFill>
                <a:latin typeface="Rockwell"/>
                <a:cs typeface="Rockwell"/>
              </a:rPr>
              <a:t>aimed</a:t>
            </a:r>
            <a:r>
              <a:rPr sz="1200" spc="-15" dirty="0">
                <a:solidFill>
                  <a:schemeClr val="tx1"/>
                </a:solidFill>
                <a:latin typeface="Rockwell"/>
                <a:cs typeface="Rockwell"/>
              </a:rPr>
              <a:t> </a:t>
            </a:r>
            <a:r>
              <a:rPr sz="1200" dirty="0">
                <a:solidFill>
                  <a:schemeClr val="tx1"/>
                </a:solidFill>
                <a:latin typeface="Rockwell"/>
                <a:cs typeface="Rockwell"/>
              </a:rPr>
              <a:t>at</a:t>
            </a:r>
            <a:r>
              <a:rPr sz="1200" spc="-25" dirty="0">
                <a:solidFill>
                  <a:schemeClr val="tx1"/>
                </a:solidFill>
                <a:latin typeface="Rockwell"/>
                <a:cs typeface="Rockwell"/>
              </a:rPr>
              <a:t> </a:t>
            </a:r>
            <a:r>
              <a:rPr sz="1200" dirty="0">
                <a:solidFill>
                  <a:schemeClr val="tx1"/>
                </a:solidFill>
                <a:latin typeface="Rockwell"/>
                <a:cs typeface="Rockwell"/>
              </a:rPr>
              <a:t>wellbeing</a:t>
            </a:r>
            <a:r>
              <a:rPr sz="1200" spc="-20" dirty="0">
                <a:solidFill>
                  <a:schemeClr val="tx1"/>
                </a:solidFill>
                <a:latin typeface="Rockwell"/>
                <a:cs typeface="Rockwell"/>
              </a:rPr>
              <a:t> </a:t>
            </a:r>
            <a:r>
              <a:rPr sz="1200" dirty="0">
                <a:solidFill>
                  <a:schemeClr val="tx1"/>
                </a:solidFill>
                <a:latin typeface="Rockwell"/>
                <a:cs typeface="Rockwell"/>
              </a:rPr>
              <a:t>which</a:t>
            </a:r>
            <a:r>
              <a:rPr sz="1200" spc="-20" dirty="0">
                <a:solidFill>
                  <a:schemeClr val="tx1"/>
                </a:solidFill>
                <a:latin typeface="Rockwell"/>
                <a:cs typeface="Rockwell"/>
              </a:rPr>
              <a:t> </a:t>
            </a:r>
            <a:r>
              <a:rPr sz="1200" dirty="0">
                <a:solidFill>
                  <a:schemeClr val="tx1"/>
                </a:solidFill>
                <a:latin typeface="Rockwell"/>
                <a:cs typeface="Rockwell"/>
              </a:rPr>
              <a:t>can</a:t>
            </a:r>
            <a:r>
              <a:rPr sz="1200" spc="-20" dirty="0">
                <a:solidFill>
                  <a:schemeClr val="tx1"/>
                </a:solidFill>
                <a:latin typeface="Rockwell"/>
                <a:cs typeface="Rockwell"/>
              </a:rPr>
              <a:t> </a:t>
            </a:r>
            <a:r>
              <a:rPr sz="1200" dirty="0">
                <a:solidFill>
                  <a:schemeClr val="tx1"/>
                </a:solidFill>
                <a:latin typeface="Rockwell"/>
                <a:cs typeface="Rockwell"/>
              </a:rPr>
              <a:t>be</a:t>
            </a:r>
            <a:r>
              <a:rPr sz="1200" spc="-25" dirty="0">
                <a:solidFill>
                  <a:schemeClr val="tx1"/>
                </a:solidFill>
                <a:latin typeface="Rockwell"/>
                <a:cs typeface="Rockwell"/>
              </a:rPr>
              <a:t> </a:t>
            </a:r>
            <a:r>
              <a:rPr sz="1200" dirty="0">
                <a:solidFill>
                  <a:schemeClr val="tx1"/>
                </a:solidFill>
                <a:latin typeface="Rockwell"/>
                <a:cs typeface="Rockwell"/>
              </a:rPr>
              <a:t>run</a:t>
            </a:r>
            <a:r>
              <a:rPr sz="1200" spc="-25" dirty="0">
                <a:solidFill>
                  <a:schemeClr val="tx1"/>
                </a:solidFill>
                <a:latin typeface="Rockwell"/>
                <a:cs typeface="Rockwell"/>
              </a:rPr>
              <a:t> </a:t>
            </a:r>
            <a:r>
              <a:rPr sz="1200" dirty="0">
                <a:solidFill>
                  <a:schemeClr val="tx1"/>
                </a:solidFill>
                <a:latin typeface="Rockwell"/>
                <a:cs typeface="Rockwell"/>
              </a:rPr>
              <a:t>in</a:t>
            </a:r>
            <a:r>
              <a:rPr sz="1200" spc="-20" dirty="0">
                <a:solidFill>
                  <a:schemeClr val="tx1"/>
                </a:solidFill>
                <a:latin typeface="Rockwell"/>
                <a:cs typeface="Rockwell"/>
              </a:rPr>
              <a:t> </a:t>
            </a:r>
            <a:r>
              <a:rPr sz="1200" dirty="0">
                <a:solidFill>
                  <a:schemeClr val="tx1"/>
                </a:solidFill>
                <a:latin typeface="Rockwell"/>
                <a:cs typeface="Rockwell"/>
              </a:rPr>
              <a:t>school</a:t>
            </a:r>
            <a:r>
              <a:rPr sz="1200" spc="-20" dirty="0">
                <a:solidFill>
                  <a:schemeClr val="tx1"/>
                </a:solidFill>
                <a:latin typeface="Rockwell"/>
                <a:cs typeface="Rockwell"/>
              </a:rPr>
              <a:t> </a:t>
            </a:r>
            <a:r>
              <a:rPr sz="1200" dirty="0">
                <a:solidFill>
                  <a:schemeClr val="tx1"/>
                </a:solidFill>
                <a:latin typeface="Rockwell"/>
                <a:cs typeface="Rockwell"/>
              </a:rPr>
              <a:t>or</a:t>
            </a:r>
            <a:r>
              <a:rPr sz="1200" spc="-20" dirty="0">
                <a:solidFill>
                  <a:schemeClr val="tx1"/>
                </a:solidFill>
                <a:latin typeface="Rockwell"/>
                <a:cs typeface="Rockwell"/>
              </a:rPr>
              <a:t> </a:t>
            </a:r>
            <a:r>
              <a:rPr sz="1200" dirty="0">
                <a:solidFill>
                  <a:schemeClr val="tx1"/>
                </a:solidFill>
                <a:latin typeface="Rockwell"/>
                <a:cs typeface="Rockwell"/>
              </a:rPr>
              <a:t>art/play</a:t>
            </a:r>
            <a:r>
              <a:rPr sz="1200" spc="-25" dirty="0">
                <a:solidFill>
                  <a:schemeClr val="tx1"/>
                </a:solidFill>
                <a:latin typeface="Rockwell"/>
                <a:cs typeface="Rockwell"/>
              </a:rPr>
              <a:t> </a:t>
            </a:r>
            <a:r>
              <a:rPr sz="1200" spc="-10" dirty="0">
                <a:solidFill>
                  <a:schemeClr val="tx1"/>
                </a:solidFill>
                <a:latin typeface="Rockwell"/>
                <a:cs typeface="Rockwell"/>
              </a:rPr>
              <a:t>therapy</a:t>
            </a:r>
            <a:r>
              <a:rPr sz="1200" spc="-25" dirty="0">
                <a:solidFill>
                  <a:schemeClr val="tx1"/>
                </a:solidFill>
                <a:latin typeface="Rockwell"/>
                <a:cs typeface="Rockwell"/>
              </a:rPr>
              <a:t> </a:t>
            </a:r>
            <a:r>
              <a:rPr sz="1200" dirty="0">
                <a:solidFill>
                  <a:schemeClr val="tx1"/>
                </a:solidFill>
                <a:latin typeface="Rockwell"/>
                <a:cs typeface="Rockwell"/>
              </a:rPr>
              <a:t>may</a:t>
            </a:r>
            <a:r>
              <a:rPr sz="1200" spc="-25" dirty="0">
                <a:solidFill>
                  <a:schemeClr val="tx1"/>
                </a:solidFill>
                <a:latin typeface="Rockwell"/>
                <a:cs typeface="Rockwell"/>
              </a:rPr>
              <a:t> </a:t>
            </a:r>
            <a:r>
              <a:rPr sz="1200" dirty="0">
                <a:solidFill>
                  <a:schemeClr val="tx1"/>
                </a:solidFill>
                <a:latin typeface="Rockwell"/>
                <a:cs typeface="Rockwell"/>
              </a:rPr>
              <a:t>also</a:t>
            </a:r>
            <a:r>
              <a:rPr sz="1200" spc="-25" dirty="0">
                <a:solidFill>
                  <a:schemeClr val="tx1"/>
                </a:solidFill>
                <a:latin typeface="Rockwell"/>
                <a:cs typeface="Rockwell"/>
              </a:rPr>
              <a:t> </a:t>
            </a:r>
            <a:r>
              <a:rPr sz="1200" dirty="0">
                <a:solidFill>
                  <a:schemeClr val="tx1"/>
                </a:solidFill>
                <a:latin typeface="Rockwell"/>
                <a:cs typeface="Rockwell"/>
              </a:rPr>
              <a:t>be</a:t>
            </a:r>
            <a:r>
              <a:rPr sz="1200" spc="-30" dirty="0">
                <a:solidFill>
                  <a:schemeClr val="tx1"/>
                </a:solidFill>
                <a:latin typeface="Rockwell"/>
                <a:cs typeface="Rockwell"/>
              </a:rPr>
              <a:t> </a:t>
            </a:r>
            <a:r>
              <a:rPr sz="1200" spc="-10" dirty="0">
                <a:solidFill>
                  <a:schemeClr val="tx1"/>
                </a:solidFill>
                <a:latin typeface="Rockwell"/>
                <a:cs typeface="Rockwell"/>
              </a:rPr>
              <a:t>available</a:t>
            </a:r>
            <a:endParaRPr sz="1200" dirty="0">
              <a:solidFill>
                <a:schemeClr val="tx1"/>
              </a:solidFill>
              <a:latin typeface="Rockwell"/>
              <a:cs typeface="Rockwell"/>
            </a:endParaRPr>
          </a:p>
          <a:p>
            <a:pPr marL="12700" marR="5080" indent="90805">
              <a:lnSpc>
                <a:spcPct val="100000"/>
              </a:lnSpc>
              <a:spcBef>
                <a:spcPts val="994"/>
              </a:spcBef>
              <a:buChar char="-"/>
              <a:tabLst>
                <a:tab pos="103505" algn="l"/>
              </a:tabLst>
            </a:pPr>
            <a:r>
              <a:rPr sz="1200" spc="-10" dirty="0">
                <a:solidFill>
                  <a:schemeClr val="tx1"/>
                </a:solidFill>
                <a:latin typeface="Rockwell"/>
                <a:cs typeface="Rockwell"/>
              </a:rPr>
              <a:t>Children</a:t>
            </a:r>
            <a:r>
              <a:rPr sz="1200" spc="-15" dirty="0">
                <a:solidFill>
                  <a:schemeClr val="tx1"/>
                </a:solidFill>
                <a:latin typeface="Rockwell"/>
                <a:cs typeface="Rockwell"/>
              </a:rPr>
              <a:t> </a:t>
            </a:r>
            <a:r>
              <a:rPr sz="1200" dirty="0">
                <a:solidFill>
                  <a:schemeClr val="tx1"/>
                </a:solidFill>
                <a:latin typeface="Rockwell"/>
                <a:cs typeface="Rockwell"/>
              </a:rPr>
              <a:t>with</a:t>
            </a:r>
            <a:r>
              <a:rPr sz="1200" spc="-15" dirty="0">
                <a:solidFill>
                  <a:schemeClr val="tx1"/>
                </a:solidFill>
                <a:latin typeface="Rockwell"/>
                <a:cs typeface="Rockwell"/>
              </a:rPr>
              <a:t> </a:t>
            </a:r>
            <a:r>
              <a:rPr sz="1200" dirty="0">
                <a:solidFill>
                  <a:schemeClr val="tx1"/>
                </a:solidFill>
                <a:latin typeface="Rockwell"/>
                <a:cs typeface="Rockwell"/>
              </a:rPr>
              <a:t>medical</a:t>
            </a:r>
            <a:r>
              <a:rPr sz="1200" spc="-35" dirty="0">
                <a:solidFill>
                  <a:schemeClr val="tx1"/>
                </a:solidFill>
                <a:latin typeface="Rockwell"/>
                <a:cs typeface="Rockwell"/>
              </a:rPr>
              <a:t> </a:t>
            </a:r>
            <a:r>
              <a:rPr sz="1200" dirty="0">
                <a:solidFill>
                  <a:schemeClr val="tx1"/>
                </a:solidFill>
                <a:latin typeface="Rockwell"/>
                <a:cs typeface="Rockwell"/>
              </a:rPr>
              <a:t>or</a:t>
            </a:r>
            <a:r>
              <a:rPr sz="1200" spc="-15" dirty="0">
                <a:solidFill>
                  <a:schemeClr val="tx1"/>
                </a:solidFill>
                <a:latin typeface="Rockwell"/>
                <a:cs typeface="Rockwell"/>
              </a:rPr>
              <a:t> </a:t>
            </a:r>
            <a:r>
              <a:rPr sz="1200" dirty="0">
                <a:solidFill>
                  <a:schemeClr val="tx1"/>
                </a:solidFill>
                <a:latin typeface="Rockwell"/>
                <a:cs typeface="Rockwell"/>
              </a:rPr>
              <a:t>physical</a:t>
            </a:r>
            <a:r>
              <a:rPr sz="1200" spc="-15" dirty="0">
                <a:solidFill>
                  <a:schemeClr val="tx1"/>
                </a:solidFill>
                <a:latin typeface="Rockwell"/>
                <a:cs typeface="Rockwell"/>
              </a:rPr>
              <a:t> </a:t>
            </a:r>
            <a:r>
              <a:rPr sz="1200" dirty="0">
                <a:solidFill>
                  <a:schemeClr val="tx1"/>
                </a:solidFill>
                <a:latin typeface="Rockwell"/>
                <a:cs typeface="Rockwell"/>
              </a:rPr>
              <a:t>needs</a:t>
            </a:r>
            <a:r>
              <a:rPr sz="1200" spc="-15" dirty="0">
                <a:solidFill>
                  <a:schemeClr val="tx1"/>
                </a:solidFill>
                <a:latin typeface="Rockwell"/>
                <a:cs typeface="Rockwell"/>
              </a:rPr>
              <a:t> </a:t>
            </a:r>
            <a:r>
              <a:rPr sz="1200" dirty="0">
                <a:solidFill>
                  <a:schemeClr val="tx1"/>
                </a:solidFill>
                <a:latin typeface="Rockwell"/>
                <a:cs typeface="Rockwell"/>
              </a:rPr>
              <a:t>will</a:t>
            </a:r>
            <a:r>
              <a:rPr sz="1200" spc="-10" dirty="0">
                <a:solidFill>
                  <a:schemeClr val="tx1"/>
                </a:solidFill>
                <a:latin typeface="Rockwell"/>
                <a:cs typeface="Rockwell"/>
              </a:rPr>
              <a:t> </a:t>
            </a:r>
            <a:r>
              <a:rPr sz="1200" dirty="0">
                <a:solidFill>
                  <a:schemeClr val="tx1"/>
                </a:solidFill>
                <a:latin typeface="Rockwell"/>
                <a:cs typeface="Rockwell"/>
              </a:rPr>
              <a:t>be</a:t>
            </a:r>
            <a:r>
              <a:rPr sz="1200" spc="-35" dirty="0">
                <a:solidFill>
                  <a:schemeClr val="tx1"/>
                </a:solidFill>
                <a:latin typeface="Rockwell"/>
                <a:cs typeface="Rockwell"/>
              </a:rPr>
              <a:t> </a:t>
            </a:r>
            <a:r>
              <a:rPr sz="1200" dirty="0">
                <a:solidFill>
                  <a:schemeClr val="tx1"/>
                </a:solidFill>
                <a:latin typeface="Rockwell"/>
                <a:cs typeface="Rockwell"/>
              </a:rPr>
              <a:t>supported</a:t>
            </a:r>
            <a:r>
              <a:rPr sz="1200" spc="-15" dirty="0">
                <a:solidFill>
                  <a:schemeClr val="tx1"/>
                </a:solidFill>
                <a:latin typeface="Rockwell"/>
                <a:cs typeface="Rockwell"/>
              </a:rPr>
              <a:t> </a:t>
            </a:r>
            <a:r>
              <a:rPr sz="1200" spc="-10" dirty="0">
                <a:solidFill>
                  <a:schemeClr val="tx1"/>
                </a:solidFill>
                <a:latin typeface="Rockwell"/>
                <a:cs typeface="Rockwell"/>
              </a:rPr>
              <a:t>appropriately</a:t>
            </a:r>
            <a:r>
              <a:rPr sz="1200" spc="-35" dirty="0">
                <a:solidFill>
                  <a:schemeClr val="tx1"/>
                </a:solidFill>
                <a:latin typeface="Rockwell"/>
                <a:cs typeface="Rockwell"/>
              </a:rPr>
              <a:t> </a:t>
            </a:r>
            <a:r>
              <a:rPr sz="1200" dirty="0">
                <a:solidFill>
                  <a:schemeClr val="tx1"/>
                </a:solidFill>
                <a:latin typeface="Rockwell"/>
                <a:cs typeface="Rockwell"/>
              </a:rPr>
              <a:t>to</a:t>
            </a:r>
            <a:r>
              <a:rPr sz="1200" spc="-20" dirty="0">
                <a:solidFill>
                  <a:schemeClr val="tx1"/>
                </a:solidFill>
                <a:latin typeface="Rockwell"/>
                <a:cs typeface="Rockwell"/>
              </a:rPr>
              <a:t> </a:t>
            </a:r>
            <a:r>
              <a:rPr sz="1200" dirty="0">
                <a:solidFill>
                  <a:schemeClr val="tx1"/>
                </a:solidFill>
                <a:latin typeface="Rockwell"/>
                <a:cs typeface="Rockwell"/>
              </a:rPr>
              <a:t>ensure</a:t>
            </a:r>
            <a:r>
              <a:rPr sz="1200" spc="-10" dirty="0">
                <a:solidFill>
                  <a:schemeClr val="tx1"/>
                </a:solidFill>
                <a:latin typeface="Rockwell"/>
                <a:cs typeface="Rockwell"/>
              </a:rPr>
              <a:t> </a:t>
            </a:r>
            <a:r>
              <a:rPr sz="1200" dirty="0">
                <a:solidFill>
                  <a:schemeClr val="tx1"/>
                </a:solidFill>
                <a:latin typeface="Rockwell"/>
                <a:cs typeface="Rockwell"/>
              </a:rPr>
              <a:t>any</a:t>
            </a:r>
            <a:r>
              <a:rPr sz="1200" spc="-20" dirty="0">
                <a:solidFill>
                  <a:schemeClr val="tx1"/>
                </a:solidFill>
                <a:latin typeface="Rockwell"/>
                <a:cs typeface="Rockwell"/>
              </a:rPr>
              <a:t> </a:t>
            </a:r>
            <a:r>
              <a:rPr sz="1200" dirty="0">
                <a:solidFill>
                  <a:schemeClr val="tx1"/>
                </a:solidFill>
                <a:latin typeface="Rockwell"/>
                <a:cs typeface="Rockwell"/>
              </a:rPr>
              <a:t>barriers</a:t>
            </a:r>
            <a:r>
              <a:rPr sz="1200" spc="-15" dirty="0">
                <a:solidFill>
                  <a:schemeClr val="tx1"/>
                </a:solidFill>
                <a:latin typeface="Rockwell"/>
                <a:cs typeface="Rockwell"/>
              </a:rPr>
              <a:t> </a:t>
            </a:r>
            <a:r>
              <a:rPr sz="1200" spc="-25" dirty="0">
                <a:solidFill>
                  <a:schemeClr val="tx1"/>
                </a:solidFill>
                <a:latin typeface="Rockwell"/>
                <a:cs typeface="Rockwell"/>
              </a:rPr>
              <a:t>to </a:t>
            </a:r>
            <a:r>
              <a:rPr sz="1200" dirty="0">
                <a:solidFill>
                  <a:schemeClr val="tx1"/>
                </a:solidFill>
                <a:latin typeface="Rockwell"/>
                <a:cs typeface="Rockwell"/>
              </a:rPr>
              <a:t>learning</a:t>
            </a:r>
            <a:r>
              <a:rPr sz="1200" spc="-35" dirty="0">
                <a:solidFill>
                  <a:schemeClr val="tx1"/>
                </a:solidFill>
                <a:latin typeface="Rockwell"/>
                <a:cs typeface="Rockwell"/>
              </a:rPr>
              <a:t> </a:t>
            </a:r>
            <a:r>
              <a:rPr sz="1200" dirty="0">
                <a:solidFill>
                  <a:schemeClr val="tx1"/>
                </a:solidFill>
                <a:latin typeface="Rockwell"/>
                <a:cs typeface="Rockwell"/>
              </a:rPr>
              <a:t>are</a:t>
            </a:r>
            <a:r>
              <a:rPr sz="1200" spc="-15" dirty="0">
                <a:solidFill>
                  <a:schemeClr val="tx1"/>
                </a:solidFill>
                <a:latin typeface="Rockwell"/>
                <a:cs typeface="Rockwell"/>
              </a:rPr>
              <a:t> </a:t>
            </a:r>
            <a:r>
              <a:rPr sz="1200" dirty="0">
                <a:solidFill>
                  <a:schemeClr val="tx1"/>
                </a:solidFill>
                <a:latin typeface="Rockwell"/>
                <a:cs typeface="Rockwell"/>
              </a:rPr>
              <a:t>minimised</a:t>
            </a:r>
            <a:r>
              <a:rPr sz="1200" spc="-30" dirty="0">
                <a:solidFill>
                  <a:schemeClr val="tx1"/>
                </a:solidFill>
                <a:latin typeface="Rockwell"/>
                <a:cs typeface="Rockwell"/>
              </a:rPr>
              <a:t> </a:t>
            </a:r>
            <a:r>
              <a:rPr sz="1200" dirty="0">
                <a:solidFill>
                  <a:schemeClr val="tx1"/>
                </a:solidFill>
                <a:latin typeface="Rockwell"/>
                <a:cs typeface="Rockwell"/>
              </a:rPr>
              <a:t>(See</a:t>
            </a:r>
            <a:r>
              <a:rPr sz="1200" spc="-25" dirty="0">
                <a:solidFill>
                  <a:schemeClr val="tx1"/>
                </a:solidFill>
                <a:latin typeface="Rockwell"/>
                <a:cs typeface="Rockwell"/>
              </a:rPr>
              <a:t> </a:t>
            </a:r>
            <a:r>
              <a:rPr sz="1200" dirty="0">
                <a:solidFill>
                  <a:schemeClr val="tx1"/>
                </a:solidFill>
                <a:latin typeface="Rockwell"/>
                <a:cs typeface="Rockwell"/>
              </a:rPr>
              <a:t>Medical</a:t>
            </a:r>
            <a:r>
              <a:rPr sz="1200" spc="-25" dirty="0">
                <a:solidFill>
                  <a:schemeClr val="tx1"/>
                </a:solidFill>
                <a:latin typeface="Rockwell"/>
                <a:cs typeface="Rockwell"/>
              </a:rPr>
              <a:t> </a:t>
            </a:r>
            <a:r>
              <a:rPr sz="1200" dirty="0">
                <a:solidFill>
                  <a:schemeClr val="tx1"/>
                </a:solidFill>
                <a:latin typeface="Rockwell"/>
                <a:cs typeface="Rockwell"/>
              </a:rPr>
              <a:t>Needs</a:t>
            </a:r>
            <a:r>
              <a:rPr sz="1200" spc="-20" dirty="0">
                <a:solidFill>
                  <a:schemeClr val="tx1"/>
                </a:solidFill>
                <a:latin typeface="Rockwell"/>
                <a:cs typeface="Rockwell"/>
              </a:rPr>
              <a:t> </a:t>
            </a:r>
            <a:r>
              <a:rPr sz="1200" spc="-10" dirty="0">
                <a:solidFill>
                  <a:schemeClr val="tx1"/>
                </a:solidFill>
                <a:latin typeface="Rockwell"/>
                <a:cs typeface="Rockwell"/>
              </a:rPr>
              <a:t>Policy).</a:t>
            </a:r>
            <a:r>
              <a:rPr sz="1200" spc="-90" dirty="0">
                <a:solidFill>
                  <a:schemeClr val="tx1"/>
                </a:solidFill>
                <a:latin typeface="Rockwell"/>
                <a:cs typeface="Rockwell"/>
              </a:rPr>
              <a:t> </a:t>
            </a:r>
            <a:r>
              <a:rPr sz="1200" dirty="0">
                <a:solidFill>
                  <a:schemeClr val="tx1"/>
                </a:solidFill>
                <a:latin typeface="Rockwell"/>
                <a:cs typeface="Rockwell"/>
              </a:rPr>
              <a:t>Our</a:t>
            </a:r>
            <a:r>
              <a:rPr sz="1200" spc="-20" dirty="0">
                <a:solidFill>
                  <a:schemeClr val="tx1"/>
                </a:solidFill>
                <a:latin typeface="Rockwell"/>
                <a:cs typeface="Rockwell"/>
              </a:rPr>
              <a:t> </a:t>
            </a:r>
            <a:r>
              <a:rPr sz="1200" dirty="0">
                <a:solidFill>
                  <a:schemeClr val="tx1"/>
                </a:solidFill>
                <a:latin typeface="Rockwell"/>
                <a:cs typeface="Rockwell"/>
              </a:rPr>
              <a:t>school</a:t>
            </a:r>
            <a:r>
              <a:rPr sz="1200" spc="-15" dirty="0">
                <a:solidFill>
                  <a:schemeClr val="tx1"/>
                </a:solidFill>
                <a:latin typeface="Rockwell"/>
                <a:cs typeface="Rockwell"/>
              </a:rPr>
              <a:t> </a:t>
            </a:r>
            <a:r>
              <a:rPr sz="1200" dirty="0">
                <a:solidFill>
                  <a:schemeClr val="tx1"/>
                </a:solidFill>
                <a:latin typeface="Rockwell"/>
                <a:cs typeface="Rockwell"/>
              </a:rPr>
              <a:t>is</a:t>
            </a:r>
            <a:r>
              <a:rPr sz="1200" spc="-20" dirty="0">
                <a:solidFill>
                  <a:schemeClr val="tx1"/>
                </a:solidFill>
                <a:latin typeface="Rockwell"/>
                <a:cs typeface="Rockwell"/>
              </a:rPr>
              <a:t> </a:t>
            </a:r>
            <a:r>
              <a:rPr sz="1200" dirty="0">
                <a:solidFill>
                  <a:schemeClr val="tx1"/>
                </a:solidFill>
                <a:latin typeface="Rockwell"/>
                <a:cs typeface="Rockwell"/>
              </a:rPr>
              <a:t>committed</a:t>
            </a:r>
            <a:r>
              <a:rPr sz="1200" spc="-30" dirty="0">
                <a:solidFill>
                  <a:schemeClr val="tx1"/>
                </a:solidFill>
                <a:latin typeface="Rockwell"/>
                <a:cs typeface="Rockwell"/>
              </a:rPr>
              <a:t> </a:t>
            </a:r>
            <a:r>
              <a:rPr sz="1200" dirty="0">
                <a:solidFill>
                  <a:schemeClr val="tx1"/>
                </a:solidFill>
                <a:latin typeface="Rockwell"/>
                <a:cs typeface="Rockwell"/>
              </a:rPr>
              <a:t>to</a:t>
            </a:r>
            <a:r>
              <a:rPr sz="1200" spc="-20" dirty="0">
                <a:solidFill>
                  <a:schemeClr val="tx1"/>
                </a:solidFill>
                <a:latin typeface="Rockwell"/>
                <a:cs typeface="Rockwell"/>
              </a:rPr>
              <a:t> </a:t>
            </a:r>
            <a:r>
              <a:rPr sz="1200" spc="-10" dirty="0">
                <a:solidFill>
                  <a:schemeClr val="tx1"/>
                </a:solidFill>
                <a:latin typeface="Rockwell"/>
                <a:cs typeface="Rockwell"/>
              </a:rPr>
              <a:t>increasing</a:t>
            </a:r>
            <a:r>
              <a:rPr sz="1200" spc="-25" dirty="0">
                <a:solidFill>
                  <a:schemeClr val="tx1"/>
                </a:solidFill>
                <a:latin typeface="Rockwell"/>
                <a:cs typeface="Rockwell"/>
              </a:rPr>
              <a:t> </a:t>
            </a:r>
            <a:r>
              <a:rPr sz="1200" dirty="0">
                <a:solidFill>
                  <a:schemeClr val="tx1"/>
                </a:solidFill>
                <a:latin typeface="Rockwell"/>
                <a:cs typeface="Rockwell"/>
              </a:rPr>
              <a:t>our</a:t>
            </a:r>
            <a:r>
              <a:rPr sz="1200" spc="-10" dirty="0">
                <a:solidFill>
                  <a:schemeClr val="tx1"/>
                </a:solidFill>
                <a:latin typeface="Rockwell"/>
                <a:cs typeface="Rockwell"/>
              </a:rPr>
              <a:t> </a:t>
            </a:r>
            <a:r>
              <a:rPr sz="1200" dirty="0">
                <a:solidFill>
                  <a:schemeClr val="tx1"/>
                </a:solidFill>
                <a:latin typeface="Rockwell"/>
                <a:cs typeface="Rockwell"/>
              </a:rPr>
              <a:t>capacity</a:t>
            </a:r>
            <a:r>
              <a:rPr sz="1200" spc="-25" dirty="0">
                <a:solidFill>
                  <a:schemeClr val="tx1"/>
                </a:solidFill>
                <a:latin typeface="Rockwell"/>
                <a:cs typeface="Rockwell"/>
              </a:rPr>
              <a:t> to </a:t>
            </a:r>
            <a:r>
              <a:rPr sz="1200" dirty="0">
                <a:solidFill>
                  <a:schemeClr val="tx1"/>
                </a:solidFill>
                <a:latin typeface="Rockwell"/>
                <a:cs typeface="Rockwell"/>
              </a:rPr>
              <a:t>meet</a:t>
            </a:r>
            <a:r>
              <a:rPr sz="1200" spc="-20" dirty="0">
                <a:solidFill>
                  <a:schemeClr val="tx1"/>
                </a:solidFill>
                <a:latin typeface="Rockwell"/>
                <a:cs typeface="Rockwell"/>
              </a:rPr>
              <a:t> </a:t>
            </a:r>
            <a:r>
              <a:rPr sz="1200" dirty="0">
                <a:solidFill>
                  <a:schemeClr val="tx1"/>
                </a:solidFill>
                <a:latin typeface="Rockwell"/>
                <a:cs typeface="Rockwell"/>
              </a:rPr>
              <a:t>the</a:t>
            </a:r>
            <a:r>
              <a:rPr sz="1200" spc="-15" dirty="0">
                <a:solidFill>
                  <a:schemeClr val="tx1"/>
                </a:solidFill>
                <a:latin typeface="Rockwell"/>
                <a:cs typeface="Rockwell"/>
              </a:rPr>
              <a:t> </a:t>
            </a:r>
            <a:r>
              <a:rPr sz="1200" dirty="0">
                <a:solidFill>
                  <a:schemeClr val="tx1"/>
                </a:solidFill>
                <a:latin typeface="Rockwell"/>
                <a:cs typeface="Rockwell"/>
              </a:rPr>
              <a:t>needs</a:t>
            </a:r>
            <a:r>
              <a:rPr sz="1200" spc="-20" dirty="0">
                <a:solidFill>
                  <a:schemeClr val="tx1"/>
                </a:solidFill>
                <a:latin typeface="Rockwell"/>
                <a:cs typeface="Rockwell"/>
              </a:rPr>
              <a:t> </a:t>
            </a:r>
            <a:r>
              <a:rPr sz="1200" dirty="0">
                <a:solidFill>
                  <a:schemeClr val="tx1"/>
                </a:solidFill>
                <a:latin typeface="Rockwell"/>
                <a:cs typeface="Rockwell"/>
              </a:rPr>
              <a:t>of</a:t>
            </a:r>
            <a:r>
              <a:rPr sz="1200" spc="-15" dirty="0">
                <a:solidFill>
                  <a:schemeClr val="tx1"/>
                </a:solidFill>
                <a:latin typeface="Rockwell"/>
                <a:cs typeface="Rockwell"/>
              </a:rPr>
              <a:t> </a:t>
            </a:r>
            <a:r>
              <a:rPr sz="1200" spc="-10" dirty="0">
                <a:solidFill>
                  <a:schemeClr val="tx1"/>
                </a:solidFill>
                <a:latin typeface="Rockwell"/>
                <a:cs typeface="Rockwell"/>
              </a:rPr>
              <a:t>children</a:t>
            </a:r>
            <a:r>
              <a:rPr sz="1200" spc="-25" dirty="0">
                <a:solidFill>
                  <a:schemeClr val="tx1"/>
                </a:solidFill>
                <a:latin typeface="Rockwell"/>
                <a:cs typeface="Rockwell"/>
              </a:rPr>
              <a:t> </a:t>
            </a:r>
            <a:r>
              <a:rPr sz="1200" dirty="0">
                <a:solidFill>
                  <a:schemeClr val="tx1"/>
                </a:solidFill>
                <a:latin typeface="Rockwell"/>
                <a:cs typeface="Rockwell"/>
              </a:rPr>
              <a:t>with</a:t>
            </a:r>
            <a:r>
              <a:rPr sz="1200" spc="-20" dirty="0">
                <a:solidFill>
                  <a:schemeClr val="tx1"/>
                </a:solidFill>
                <a:latin typeface="Rockwell"/>
                <a:cs typeface="Rockwell"/>
              </a:rPr>
              <a:t> </a:t>
            </a:r>
            <a:r>
              <a:rPr sz="1200" dirty="0">
                <a:solidFill>
                  <a:schemeClr val="tx1"/>
                </a:solidFill>
                <a:latin typeface="Rockwell"/>
                <a:cs typeface="Rockwell"/>
              </a:rPr>
              <a:t>medical</a:t>
            </a:r>
            <a:r>
              <a:rPr sz="1200" spc="-25" dirty="0">
                <a:solidFill>
                  <a:schemeClr val="tx1"/>
                </a:solidFill>
                <a:latin typeface="Rockwell"/>
                <a:cs typeface="Rockwell"/>
              </a:rPr>
              <a:t> </a:t>
            </a:r>
            <a:r>
              <a:rPr sz="1200" dirty="0">
                <a:solidFill>
                  <a:schemeClr val="tx1"/>
                </a:solidFill>
                <a:latin typeface="Rockwell"/>
                <a:cs typeface="Rockwell"/>
              </a:rPr>
              <a:t>and</a:t>
            </a:r>
            <a:r>
              <a:rPr sz="1200" spc="-20" dirty="0">
                <a:solidFill>
                  <a:schemeClr val="tx1"/>
                </a:solidFill>
                <a:latin typeface="Rockwell"/>
                <a:cs typeface="Rockwell"/>
              </a:rPr>
              <a:t> </a:t>
            </a:r>
            <a:r>
              <a:rPr sz="1200" dirty="0">
                <a:solidFill>
                  <a:schemeClr val="tx1"/>
                </a:solidFill>
                <a:latin typeface="Rockwell"/>
                <a:cs typeface="Rockwell"/>
              </a:rPr>
              <a:t>physical</a:t>
            </a:r>
            <a:r>
              <a:rPr sz="1200" spc="-25" dirty="0">
                <a:solidFill>
                  <a:schemeClr val="tx1"/>
                </a:solidFill>
                <a:latin typeface="Rockwell"/>
                <a:cs typeface="Rockwell"/>
              </a:rPr>
              <a:t> </a:t>
            </a:r>
            <a:r>
              <a:rPr sz="1200" dirty="0">
                <a:solidFill>
                  <a:schemeClr val="tx1"/>
                </a:solidFill>
                <a:latin typeface="Rockwell"/>
                <a:cs typeface="Rockwell"/>
              </a:rPr>
              <a:t>needs</a:t>
            </a:r>
            <a:r>
              <a:rPr sz="1200" spc="-20" dirty="0">
                <a:solidFill>
                  <a:schemeClr val="tx1"/>
                </a:solidFill>
                <a:latin typeface="Rockwell"/>
                <a:cs typeface="Rockwell"/>
              </a:rPr>
              <a:t> </a:t>
            </a:r>
            <a:r>
              <a:rPr sz="1200" dirty="0">
                <a:solidFill>
                  <a:schemeClr val="tx1"/>
                </a:solidFill>
                <a:latin typeface="Rockwell"/>
                <a:cs typeface="Rockwell"/>
              </a:rPr>
              <a:t>and</a:t>
            </a:r>
            <a:r>
              <a:rPr sz="1200" spc="-20" dirty="0">
                <a:solidFill>
                  <a:schemeClr val="tx1"/>
                </a:solidFill>
                <a:latin typeface="Rockwell"/>
                <a:cs typeface="Rockwell"/>
              </a:rPr>
              <a:t> </a:t>
            </a:r>
            <a:r>
              <a:rPr sz="1200" dirty="0">
                <a:solidFill>
                  <a:schemeClr val="tx1"/>
                </a:solidFill>
                <a:latin typeface="Rockwell"/>
                <a:cs typeface="Rockwell"/>
              </a:rPr>
              <a:t>have</a:t>
            </a:r>
            <a:r>
              <a:rPr sz="1200" spc="-15" dirty="0">
                <a:solidFill>
                  <a:schemeClr val="tx1"/>
                </a:solidFill>
                <a:latin typeface="Rockwell"/>
                <a:cs typeface="Rockwell"/>
              </a:rPr>
              <a:t> </a:t>
            </a:r>
            <a:r>
              <a:rPr sz="1200" dirty="0">
                <a:solidFill>
                  <a:schemeClr val="tx1"/>
                </a:solidFill>
                <a:latin typeface="Rockwell"/>
                <a:cs typeface="Rockwell"/>
              </a:rPr>
              <a:t>an</a:t>
            </a:r>
            <a:r>
              <a:rPr sz="1200" spc="-30" dirty="0">
                <a:solidFill>
                  <a:schemeClr val="tx1"/>
                </a:solidFill>
                <a:latin typeface="Rockwell"/>
                <a:cs typeface="Rockwell"/>
              </a:rPr>
              <a:t> </a:t>
            </a:r>
            <a:r>
              <a:rPr sz="1200" dirty="0">
                <a:solidFill>
                  <a:schemeClr val="tx1"/>
                </a:solidFill>
                <a:latin typeface="Rockwell"/>
                <a:cs typeface="Rockwell"/>
              </a:rPr>
              <a:t>Accessibility</a:t>
            </a:r>
            <a:r>
              <a:rPr sz="1200" spc="10" dirty="0">
                <a:solidFill>
                  <a:schemeClr val="tx1"/>
                </a:solidFill>
                <a:latin typeface="Rockwell"/>
                <a:cs typeface="Rockwell"/>
              </a:rPr>
              <a:t> </a:t>
            </a:r>
            <a:r>
              <a:rPr sz="1200" spc="-10" dirty="0">
                <a:solidFill>
                  <a:schemeClr val="tx1"/>
                </a:solidFill>
                <a:latin typeface="Rockwell"/>
                <a:cs typeface="Rockwell"/>
              </a:rPr>
              <a:t>Stragety</a:t>
            </a:r>
            <a:r>
              <a:rPr sz="1200" spc="-30" dirty="0">
                <a:solidFill>
                  <a:schemeClr val="tx1"/>
                </a:solidFill>
                <a:latin typeface="Rockwell"/>
                <a:cs typeface="Rockwell"/>
              </a:rPr>
              <a:t> </a:t>
            </a:r>
            <a:r>
              <a:rPr sz="1200" dirty="0">
                <a:solidFill>
                  <a:schemeClr val="tx1"/>
                </a:solidFill>
                <a:latin typeface="Rockwell"/>
                <a:cs typeface="Rockwell"/>
              </a:rPr>
              <a:t>Plan</a:t>
            </a:r>
            <a:r>
              <a:rPr sz="1200" spc="-25" dirty="0">
                <a:solidFill>
                  <a:schemeClr val="tx1"/>
                </a:solidFill>
                <a:latin typeface="Rockwell"/>
                <a:cs typeface="Rockwell"/>
              </a:rPr>
              <a:t> in </a:t>
            </a:r>
            <a:r>
              <a:rPr sz="1200" dirty="0">
                <a:solidFill>
                  <a:schemeClr val="tx1"/>
                </a:solidFill>
                <a:latin typeface="Rockwell"/>
                <a:cs typeface="Rockwell"/>
              </a:rPr>
              <a:t>place</a:t>
            </a:r>
            <a:r>
              <a:rPr sz="1200" spc="-30" dirty="0">
                <a:solidFill>
                  <a:schemeClr val="tx1"/>
                </a:solidFill>
                <a:latin typeface="Rockwell"/>
                <a:cs typeface="Rockwell"/>
              </a:rPr>
              <a:t> </a:t>
            </a:r>
            <a:r>
              <a:rPr sz="1200" dirty="0">
                <a:solidFill>
                  <a:schemeClr val="tx1"/>
                </a:solidFill>
                <a:latin typeface="Rockwell"/>
                <a:cs typeface="Rockwell"/>
              </a:rPr>
              <a:t>to</a:t>
            </a:r>
            <a:r>
              <a:rPr sz="1200" spc="-10" dirty="0">
                <a:solidFill>
                  <a:schemeClr val="tx1"/>
                </a:solidFill>
                <a:latin typeface="Rockwell"/>
                <a:cs typeface="Rockwell"/>
              </a:rPr>
              <a:t> </a:t>
            </a:r>
            <a:r>
              <a:rPr sz="1200" dirty="0">
                <a:solidFill>
                  <a:schemeClr val="tx1"/>
                </a:solidFill>
                <a:latin typeface="Rockwell"/>
                <a:cs typeface="Rockwell"/>
              </a:rPr>
              <a:t>do</a:t>
            </a:r>
            <a:r>
              <a:rPr sz="1200" spc="-30" dirty="0">
                <a:solidFill>
                  <a:schemeClr val="tx1"/>
                </a:solidFill>
                <a:latin typeface="Rockwell"/>
                <a:cs typeface="Rockwell"/>
              </a:rPr>
              <a:t> so.</a:t>
            </a:r>
            <a:r>
              <a:rPr sz="1200" spc="-90" dirty="0">
                <a:solidFill>
                  <a:schemeClr val="tx1"/>
                </a:solidFill>
                <a:latin typeface="Rockwell"/>
                <a:cs typeface="Rockwell"/>
              </a:rPr>
              <a:t> </a:t>
            </a:r>
            <a:r>
              <a:rPr sz="1200" dirty="0">
                <a:solidFill>
                  <a:schemeClr val="tx1"/>
                </a:solidFill>
                <a:latin typeface="Rockwell"/>
                <a:cs typeface="Rockwell"/>
              </a:rPr>
              <a:t>Please</a:t>
            </a:r>
            <a:r>
              <a:rPr sz="1200" spc="-5" dirty="0">
                <a:solidFill>
                  <a:schemeClr val="tx1"/>
                </a:solidFill>
                <a:latin typeface="Rockwell"/>
                <a:cs typeface="Rockwell"/>
              </a:rPr>
              <a:t> </a:t>
            </a:r>
            <a:r>
              <a:rPr sz="1200" dirty="0">
                <a:solidFill>
                  <a:schemeClr val="tx1"/>
                </a:solidFill>
                <a:latin typeface="Rockwell"/>
                <a:cs typeface="Rockwell"/>
              </a:rPr>
              <a:t>see</a:t>
            </a:r>
            <a:r>
              <a:rPr sz="1200" spc="-15" dirty="0">
                <a:solidFill>
                  <a:schemeClr val="tx1"/>
                </a:solidFill>
                <a:latin typeface="Rockwell"/>
                <a:cs typeface="Rockwell"/>
              </a:rPr>
              <a:t> </a:t>
            </a:r>
            <a:r>
              <a:rPr sz="1200" dirty="0">
                <a:solidFill>
                  <a:schemeClr val="tx1"/>
                </a:solidFill>
                <a:latin typeface="Rockwell"/>
                <a:cs typeface="Rockwell"/>
              </a:rPr>
              <a:t>the</a:t>
            </a:r>
            <a:r>
              <a:rPr sz="1200" spc="-5" dirty="0">
                <a:solidFill>
                  <a:schemeClr val="tx1"/>
                </a:solidFill>
                <a:latin typeface="Rockwell"/>
                <a:cs typeface="Rockwell"/>
              </a:rPr>
              <a:t> </a:t>
            </a:r>
            <a:r>
              <a:rPr sz="1200" dirty="0">
                <a:solidFill>
                  <a:schemeClr val="tx1"/>
                </a:solidFill>
                <a:latin typeface="Rockwell"/>
                <a:cs typeface="Rockwell"/>
              </a:rPr>
              <a:t>school</a:t>
            </a:r>
            <a:r>
              <a:rPr sz="1200" spc="-5" dirty="0">
                <a:solidFill>
                  <a:schemeClr val="tx1"/>
                </a:solidFill>
                <a:latin typeface="Rockwell"/>
                <a:cs typeface="Rockwell"/>
              </a:rPr>
              <a:t> </a:t>
            </a:r>
            <a:r>
              <a:rPr sz="1200" spc="-10" dirty="0">
                <a:solidFill>
                  <a:schemeClr val="tx1"/>
                </a:solidFill>
                <a:latin typeface="Rockwell"/>
                <a:cs typeface="Rockwell"/>
              </a:rPr>
              <a:t>website</a:t>
            </a:r>
            <a:r>
              <a:rPr sz="1200" spc="-30" dirty="0">
                <a:solidFill>
                  <a:schemeClr val="tx1"/>
                </a:solidFill>
                <a:latin typeface="Rockwell"/>
                <a:cs typeface="Rockwell"/>
              </a:rPr>
              <a:t> </a:t>
            </a:r>
            <a:r>
              <a:rPr sz="1200" dirty="0">
                <a:solidFill>
                  <a:schemeClr val="tx1"/>
                </a:solidFill>
                <a:latin typeface="Rockwell"/>
                <a:cs typeface="Rockwell"/>
              </a:rPr>
              <a:t>for this</a:t>
            </a:r>
            <a:r>
              <a:rPr sz="1200" spc="-10" dirty="0">
                <a:solidFill>
                  <a:schemeClr val="tx1"/>
                </a:solidFill>
                <a:latin typeface="Rockwell"/>
                <a:cs typeface="Rockwell"/>
              </a:rPr>
              <a:t> detail.</a:t>
            </a:r>
            <a:endParaRPr sz="1200" dirty="0">
              <a:solidFill>
                <a:schemeClr val="tx1"/>
              </a:solidFill>
              <a:latin typeface="Rockwell"/>
              <a:cs typeface="Rockwell"/>
            </a:endParaRPr>
          </a:p>
        </p:txBody>
      </p:sp>
      <p:sp>
        <p:nvSpPr>
          <p:cNvPr id="88" name="object 88"/>
          <p:cNvSpPr/>
          <p:nvPr/>
        </p:nvSpPr>
        <p:spPr>
          <a:xfrm>
            <a:off x="0" y="0"/>
            <a:ext cx="673100" cy="6858000"/>
          </a:xfrm>
          <a:custGeom>
            <a:avLst/>
            <a:gdLst/>
            <a:ahLst/>
            <a:cxnLst/>
            <a:rect l="l" t="t" r="r" b="b"/>
            <a:pathLst>
              <a:path w="673100" h="6858000">
                <a:moveTo>
                  <a:pt x="496722" y="0"/>
                </a:moveTo>
                <a:lnTo>
                  <a:pt x="0" y="0"/>
                </a:lnTo>
                <a:lnTo>
                  <a:pt x="0" y="6857999"/>
                </a:lnTo>
                <a:lnTo>
                  <a:pt x="496722" y="6857999"/>
                </a:lnTo>
                <a:lnTo>
                  <a:pt x="498309" y="6789737"/>
                </a:lnTo>
                <a:lnTo>
                  <a:pt x="506260" y="6729412"/>
                </a:lnTo>
                <a:lnTo>
                  <a:pt x="517372" y="6677025"/>
                </a:lnTo>
                <a:lnTo>
                  <a:pt x="531685" y="6630987"/>
                </a:lnTo>
                <a:lnTo>
                  <a:pt x="547573" y="6589712"/>
                </a:lnTo>
                <a:lnTo>
                  <a:pt x="566635" y="6553200"/>
                </a:lnTo>
                <a:lnTo>
                  <a:pt x="604774" y="6477000"/>
                </a:lnTo>
                <a:lnTo>
                  <a:pt x="620661" y="6440487"/>
                </a:lnTo>
                <a:lnTo>
                  <a:pt x="636549" y="6399212"/>
                </a:lnTo>
                <a:lnTo>
                  <a:pt x="652449" y="6353175"/>
                </a:lnTo>
                <a:lnTo>
                  <a:pt x="663562" y="6300787"/>
                </a:lnTo>
                <a:lnTo>
                  <a:pt x="669925" y="6240462"/>
                </a:lnTo>
                <a:lnTo>
                  <a:pt x="673100" y="6172200"/>
                </a:lnTo>
                <a:lnTo>
                  <a:pt x="669925" y="6103937"/>
                </a:lnTo>
                <a:lnTo>
                  <a:pt x="663562" y="6043612"/>
                </a:lnTo>
                <a:lnTo>
                  <a:pt x="652449" y="5991225"/>
                </a:lnTo>
                <a:lnTo>
                  <a:pt x="636549" y="5945187"/>
                </a:lnTo>
                <a:lnTo>
                  <a:pt x="620661" y="5903912"/>
                </a:lnTo>
                <a:lnTo>
                  <a:pt x="604774" y="5867400"/>
                </a:lnTo>
                <a:lnTo>
                  <a:pt x="566635" y="5791200"/>
                </a:lnTo>
                <a:lnTo>
                  <a:pt x="547573" y="5754687"/>
                </a:lnTo>
                <a:lnTo>
                  <a:pt x="531685" y="5713412"/>
                </a:lnTo>
                <a:lnTo>
                  <a:pt x="517372" y="5667375"/>
                </a:lnTo>
                <a:lnTo>
                  <a:pt x="506260" y="5614987"/>
                </a:lnTo>
                <a:lnTo>
                  <a:pt x="498309" y="5554726"/>
                </a:lnTo>
                <a:lnTo>
                  <a:pt x="496722" y="5486400"/>
                </a:lnTo>
                <a:lnTo>
                  <a:pt x="498309" y="5418201"/>
                </a:lnTo>
                <a:lnTo>
                  <a:pt x="506260" y="5357876"/>
                </a:lnTo>
                <a:lnTo>
                  <a:pt x="517372" y="5305425"/>
                </a:lnTo>
                <a:lnTo>
                  <a:pt x="531685" y="5259451"/>
                </a:lnTo>
                <a:lnTo>
                  <a:pt x="547573" y="5218049"/>
                </a:lnTo>
                <a:lnTo>
                  <a:pt x="566635" y="5181600"/>
                </a:lnTo>
                <a:lnTo>
                  <a:pt x="604774" y="5105400"/>
                </a:lnTo>
                <a:lnTo>
                  <a:pt x="620661" y="5068824"/>
                </a:lnTo>
                <a:lnTo>
                  <a:pt x="636549" y="5027549"/>
                </a:lnTo>
                <a:lnTo>
                  <a:pt x="652449" y="4981575"/>
                </a:lnTo>
                <a:lnTo>
                  <a:pt x="663562" y="4929124"/>
                </a:lnTo>
                <a:lnTo>
                  <a:pt x="669925" y="4868799"/>
                </a:lnTo>
                <a:lnTo>
                  <a:pt x="673100" y="4800600"/>
                </a:lnTo>
                <a:lnTo>
                  <a:pt x="669925" y="4732274"/>
                </a:lnTo>
                <a:lnTo>
                  <a:pt x="663562" y="4671949"/>
                </a:lnTo>
                <a:lnTo>
                  <a:pt x="652449" y="4619625"/>
                </a:lnTo>
                <a:lnTo>
                  <a:pt x="636549" y="4573524"/>
                </a:lnTo>
                <a:lnTo>
                  <a:pt x="620661" y="4532249"/>
                </a:lnTo>
                <a:lnTo>
                  <a:pt x="604774" y="4495800"/>
                </a:lnTo>
                <a:lnTo>
                  <a:pt x="566635" y="4419600"/>
                </a:lnTo>
                <a:lnTo>
                  <a:pt x="547573" y="4383024"/>
                </a:lnTo>
                <a:lnTo>
                  <a:pt x="531685" y="4341749"/>
                </a:lnTo>
                <a:lnTo>
                  <a:pt x="517372" y="4295775"/>
                </a:lnTo>
                <a:lnTo>
                  <a:pt x="506260" y="4243324"/>
                </a:lnTo>
                <a:lnTo>
                  <a:pt x="498309" y="4182999"/>
                </a:lnTo>
                <a:lnTo>
                  <a:pt x="496722" y="4114800"/>
                </a:lnTo>
                <a:lnTo>
                  <a:pt x="498309" y="4046474"/>
                </a:lnTo>
                <a:lnTo>
                  <a:pt x="506260" y="3986149"/>
                </a:lnTo>
                <a:lnTo>
                  <a:pt x="517372" y="3933825"/>
                </a:lnTo>
                <a:lnTo>
                  <a:pt x="531685" y="3887851"/>
                </a:lnTo>
                <a:lnTo>
                  <a:pt x="547573" y="3846576"/>
                </a:lnTo>
                <a:lnTo>
                  <a:pt x="566635" y="3810000"/>
                </a:lnTo>
                <a:lnTo>
                  <a:pt x="604774" y="3733800"/>
                </a:lnTo>
                <a:lnTo>
                  <a:pt x="620661" y="3697351"/>
                </a:lnTo>
                <a:lnTo>
                  <a:pt x="636549" y="3656076"/>
                </a:lnTo>
                <a:lnTo>
                  <a:pt x="652449" y="3609975"/>
                </a:lnTo>
                <a:lnTo>
                  <a:pt x="663562" y="3557651"/>
                </a:lnTo>
                <a:lnTo>
                  <a:pt x="669925" y="3497326"/>
                </a:lnTo>
                <a:lnTo>
                  <a:pt x="673100" y="3427476"/>
                </a:lnTo>
                <a:lnTo>
                  <a:pt x="669925" y="3360801"/>
                </a:lnTo>
                <a:lnTo>
                  <a:pt x="663562" y="3300476"/>
                </a:lnTo>
                <a:lnTo>
                  <a:pt x="652449" y="3248025"/>
                </a:lnTo>
                <a:lnTo>
                  <a:pt x="636549" y="3201924"/>
                </a:lnTo>
                <a:lnTo>
                  <a:pt x="620661" y="3160649"/>
                </a:lnTo>
                <a:lnTo>
                  <a:pt x="604774" y="3124200"/>
                </a:lnTo>
                <a:lnTo>
                  <a:pt x="566635" y="3048000"/>
                </a:lnTo>
                <a:lnTo>
                  <a:pt x="547573" y="3011424"/>
                </a:lnTo>
                <a:lnTo>
                  <a:pt x="531685" y="2970149"/>
                </a:lnTo>
                <a:lnTo>
                  <a:pt x="517372" y="2924175"/>
                </a:lnTo>
                <a:lnTo>
                  <a:pt x="506260" y="2871724"/>
                </a:lnTo>
                <a:lnTo>
                  <a:pt x="498309" y="2811399"/>
                </a:lnTo>
                <a:lnTo>
                  <a:pt x="496722" y="2743200"/>
                </a:lnTo>
                <a:lnTo>
                  <a:pt x="498309" y="2675001"/>
                </a:lnTo>
                <a:lnTo>
                  <a:pt x="506260" y="2614676"/>
                </a:lnTo>
                <a:lnTo>
                  <a:pt x="517372" y="2562225"/>
                </a:lnTo>
                <a:lnTo>
                  <a:pt x="531685" y="2516251"/>
                </a:lnTo>
                <a:lnTo>
                  <a:pt x="547573" y="2474976"/>
                </a:lnTo>
                <a:lnTo>
                  <a:pt x="566635" y="2438400"/>
                </a:lnTo>
                <a:lnTo>
                  <a:pt x="604774" y="2362200"/>
                </a:lnTo>
                <a:lnTo>
                  <a:pt x="620661" y="2325751"/>
                </a:lnTo>
                <a:lnTo>
                  <a:pt x="636549" y="2284476"/>
                </a:lnTo>
                <a:lnTo>
                  <a:pt x="652449" y="2238375"/>
                </a:lnTo>
                <a:lnTo>
                  <a:pt x="663562" y="2186051"/>
                </a:lnTo>
                <a:lnTo>
                  <a:pt x="669925" y="2125726"/>
                </a:lnTo>
                <a:lnTo>
                  <a:pt x="673100" y="2057400"/>
                </a:lnTo>
                <a:lnTo>
                  <a:pt x="669925" y="1989201"/>
                </a:lnTo>
                <a:lnTo>
                  <a:pt x="663562" y="1928876"/>
                </a:lnTo>
                <a:lnTo>
                  <a:pt x="652449" y="1876425"/>
                </a:lnTo>
                <a:lnTo>
                  <a:pt x="636549" y="1830451"/>
                </a:lnTo>
                <a:lnTo>
                  <a:pt x="620661" y="1789176"/>
                </a:lnTo>
                <a:lnTo>
                  <a:pt x="604774" y="1752600"/>
                </a:lnTo>
                <a:lnTo>
                  <a:pt x="566635" y="1676400"/>
                </a:lnTo>
                <a:lnTo>
                  <a:pt x="547573" y="1639951"/>
                </a:lnTo>
                <a:lnTo>
                  <a:pt x="531685" y="1598676"/>
                </a:lnTo>
                <a:lnTo>
                  <a:pt x="517372" y="1552575"/>
                </a:lnTo>
                <a:lnTo>
                  <a:pt x="506260" y="1500251"/>
                </a:lnTo>
                <a:lnTo>
                  <a:pt x="498309" y="1439926"/>
                </a:lnTo>
                <a:lnTo>
                  <a:pt x="496722" y="1371600"/>
                </a:lnTo>
                <a:lnTo>
                  <a:pt x="498309" y="1303401"/>
                </a:lnTo>
                <a:lnTo>
                  <a:pt x="506260" y="1243076"/>
                </a:lnTo>
                <a:lnTo>
                  <a:pt x="517372" y="1190625"/>
                </a:lnTo>
                <a:lnTo>
                  <a:pt x="531685" y="1144651"/>
                </a:lnTo>
                <a:lnTo>
                  <a:pt x="547573" y="1103376"/>
                </a:lnTo>
                <a:lnTo>
                  <a:pt x="566635" y="1066800"/>
                </a:lnTo>
                <a:lnTo>
                  <a:pt x="604774" y="990600"/>
                </a:lnTo>
                <a:lnTo>
                  <a:pt x="620661" y="954151"/>
                </a:lnTo>
                <a:lnTo>
                  <a:pt x="636549" y="912876"/>
                </a:lnTo>
                <a:lnTo>
                  <a:pt x="652449" y="866775"/>
                </a:lnTo>
                <a:lnTo>
                  <a:pt x="663562" y="814451"/>
                </a:lnTo>
                <a:lnTo>
                  <a:pt x="669925" y="754126"/>
                </a:lnTo>
                <a:lnTo>
                  <a:pt x="673100" y="685800"/>
                </a:lnTo>
                <a:lnTo>
                  <a:pt x="669925" y="617601"/>
                </a:lnTo>
                <a:lnTo>
                  <a:pt x="663562" y="557276"/>
                </a:lnTo>
                <a:lnTo>
                  <a:pt x="652449" y="504825"/>
                </a:lnTo>
                <a:lnTo>
                  <a:pt x="636549" y="458850"/>
                </a:lnTo>
                <a:lnTo>
                  <a:pt x="620661" y="417575"/>
                </a:lnTo>
                <a:lnTo>
                  <a:pt x="604774" y="381000"/>
                </a:lnTo>
                <a:lnTo>
                  <a:pt x="566635" y="304800"/>
                </a:lnTo>
                <a:lnTo>
                  <a:pt x="547573" y="268350"/>
                </a:lnTo>
                <a:lnTo>
                  <a:pt x="531685" y="227075"/>
                </a:lnTo>
                <a:lnTo>
                  <a:pt x="517372" y="180975"/>
                </a:lnTo>
                <a:lnTo>
                  <a:pt x="506260" y="128650"/>
                </a:lnTo>
                <a:lnTo>
                  <a:pt x="498309" y="68325"/>
                </a:lnTo>
                <a:lnTo>
                  <a:pt x="496722" y="0"/>
                </a:lnTo>
                <a:close/>
              </a:path>
            </a:pathLst>
          </a:custGeom>
          <a:solidFill>
            <a:srgbClr val="FFC000"/>
          </a:solidFill>
        </p:spPr>
        <p:txBody>
          <a:bodyPr wrap="square" lIns="0" tIns="0" rIns="0" bIns="0" rtlCol="0"/>
          <a:lstStyle/>
          <a:p>
            <a:endParaRPr/>
          </a:p>
        </p:txBody>
      </p:sp>
      <p:grpSp>
        <p:nvGrpSpPr>
          <p:cNvPr id="89" name="object 89"/>
          <p:cNvGrpSpPr/>
          <p:nvPr/>
        </p:nvGrpSpPr>
        <p:grpSpPr>
          <a:xfrm>
            <a:off x="8839200" y="1"/>
            <a:ext cx="3389376" cy="3047999"/>
            <a:chOff x="7959725" y="0"/>
            <a:chExt cx="4232275" cy="3700779"/>
          </a:xfrm>
        </p:grpSpPr>
        <p:sp>
          <p:nvSpPr>
            <p:cNvPr id="90" name="object 90"/>
            <p:cNvSpPr/>
            <p:nvPr/>
          </p:nvSpPr>
          <p:spPr>
            <a:xfrm>
              <a:off x="7959725" y="0"/>
              <a:ext cx="4232275" cy="3700779"/>
            </a:xfrm>
            <a:custGeom>
              <a:avLst/>
              <a:gdLst/>
              <a:ahLst/>
              <a:cxnLst/>
              <a:rect l="l" t="t" r="r" b="b"/>
              <a:pathLst>
                <a:path w="4232275" h="3700779">
                  <a:moveTo>
                    <a:pt x="4232275" y="0"/>
                  </a:moveTo>
                  <a:lnTo>
                    <a:pt x="319658" y="0"/>
                  </a:lnTo>
                  <a:lnTo>
                    <a:pt x="308736" y="8635"/>
                  </a:lnTo>
                  <a:lnTo>
                    <a:pt x="272923" y="41401"/>
                  </a:lnTo>
                  <a:lnTo>
                    <a:pt x="241680" y="74168"/>
                  </a:lnTo>
                  <a:lnTo>
                    <a:pt x="215138" y="111632"/>
                  </a:lnTo>
                  <a:lnTo>
                    <a:pt x="194945" y="150495"/>
                  </a:lnTo>
                  <a:lnTo>
                    <a:pt x="180848" y="197357"/>
                  </a:lnTo>
                  <a:lnTo>
                    <a:pt x="174625" y="245618"/>
                  </a:lnTo>
                  <a:lnTo>
                    <a:pt x="173100" y="295528"/>
                  </a:lnTo>
                  <a:lnTo>
                    <a:pt x="177800" y="348488"/>
                  </a:lnTo>
                  <a:lnTo>
                    <a:pt x="184023" y="401574"/>
                  </a:lnTo>
                  <a:lnTo>
                    <a:pt x="191770" y="454533"/>
                  </a:lnTo>
                  <a:lnTo>
                    <a:pt x="197993" y="507619"/>
                  </a:lnTo>
                  <a:lnTo>
                    <a:pt x="201168" y="560577"/>
                  </a:lnTo>
                  <a:lnTo>
                    <a:pt x="201168" y="612013"/>
                  </a:lnTo>
                  <a:lnTo>
                    <a:pt x="194945" y="660400"/>
                  </a:lnTo>
                  <a:lnTo>
                    <a:pt x="182372" y="708660"/>
                  </a:lnTo>
                  <a:lnTo>
                    <a:pt x="163702" y="753872"/>
                  </a:lnTo>
                  <a:lnTo>
                    <a:pt x="140334" y="800608"/>
                  </a:lnTo>
                  <a:lnTo>
                    <a:pt x="113792" y="847471"/>
                  </a:lnTo>
                  <a:lnTo>
                    <a:pt x="85725" y="894207"/>
                  </a:lnTo>
                  <a:lnTo>
                    <a:pt x="59308" y="939419"/>
                  </a:lnTo>
                  <a:lnTo>
                    <a:pt x="35814" y="987805"/>
                  </a:lnTo>
                  <a:lnTo>
                    <a:pt x="17145" y="1034541"/>
                  </a:lnTo>
                  <a:lnTo>
                    <a:pt x="4699" y="1082802"/>
                  </a:lnTo>
                  <a:lnTo>
                    <a:pt x="0" y="1132713"/>
                  </a:lnTo>
                  <a:lnTo>
                    <a:pt x="4699" y="1182624"/>
                  </a:lnTo>
                  <a:lnTo>
                    <a:pt x="17145" y="1231011"/>
                  </a:lnTo>
                  <a:lnTo>
                    <a:pt x="35814" y="1277747"/>
                  </a:lnTo>
                  <a:lnTo>
                    <a:pt x="59308" y="1326007"/>
                  </a:lnTo>
                  <a:lnTo>
                    <a:pt x="85725" y="1371219"/>
                  </a:lnTo>
                  <a:lnTo>
                    <a:pt x="113792" y="1418082"/>
                  </a:lnTo>
                  <a:lnTo>
                    <a:pt x="140334" y="1464817"/>
                  </a:lnTo>
                  <a:lnTo>
                    <a:pt x="163702" y="1511553"/>
                  </a:lnTo>
                  <a:lnTo>
                    <a:pt x="182372" y="1556765"/>
                  </a:lnTo>
                  <a:lnTo>
                    <a:pt x="194945" y="1605152"/>
                  </a:lnTo>
                  <a:lnTo>
                    <a:pt x="201168" y="1653413"/>
                  </a:lnTo>
                  <a:lnTo>
                    <a:pt x="201168" y="1704848"/>
                  </a:lnTo>
                  <a:lnTo>
                    <a:pt x="197993" y="1757934"/>
                  </a:lnTo>
                  <a:lnTo>
                    <a:pt x="191770" y="1810892"/>
                  </a:lnTo>
                  <a:lnTo>
                    <a:pt x="184023" y="1863978"/>
                  </a:lnTo>
                  <a:lnTo>
                    <a:pt x="177800" y="1916938"/>
                  </a:lnTo>
                  <a:lnTo>
                    <a:pt x="173100" y="1969897"/>
                  </a:lnTo>
                  <a:lnTo>
                    <a:pt x="174625" y="2019808"/>
                  </a:lnTo>
                  <a:lnTo>
                    <a:pt x="180848" y="2068195"/>
                  </a:lnTo>
                  <a:lnTo>
                    <a:pt x="194945" y="2114930"/>
                  </a:lnTo>
                  <a:lnTo>
                    <a:pt x="215138" y="2153920"/>
                  </a:lnTo>
                  <a:lnTo>
                    <a:pt x="241680" y="2191385"/>
                  </a:lnTo>
                  <a:lnTo>
                    <a:pt x="272923" y="2224024"/>
                  </a:lnTo>
                  <a:lnTo>
                    <a:pt x="308736" y="2256790"/>
                  </a:lnTo>
                  <a:lnTo>
                    <a:pt x="346201" y="2286380"/>
                  </a:lnTo>
                  <a:lnTo>
                    <a:pt x="463042" y="2375280"/>
                  </a:lnTo>
                  <a:lnTo>
                    <a:pt x="498982" y="2406523"/>
                  </a:lnTo>
                  <a:lnTo>
                    <a:pt x="530098" y="2442337"/>
                  </a:lnTo>
                  <a:lnTo>
                    <a:pt x="558165" y="2476627"/>
                  </a:lnTo>
                  <a:lnTo>
                    <a:pt x="580008" y="2515616"/>
                  </a:lnTo>
                  <a:lnTo>
                    <a:pt x="598804" y="2557653"/>
                  </a:lnTo>
                  <a:lnTo>
                    <a:pt x="614299" y="2602865"/>
                  </a:lnTo>
                  <a:lnTo>
                    <a:pt x="628396" y="2649728"/>
                  </a:lnTo>
                  <a:lnTo>
                    <a:pt x="640842" y="2696464"/>
                  </a:lnTo>
                  <a:lnTo>
                    <a:pt x="653288" y="2744724"/>
                  </a:lnTo>
                  <a:lnTo>
                    <a:pt x="667384" y="2789936"/>
                  </a:lnTo>
                  <a:lnTo>
                    <a:pt x="683005" y="2835148"/>
                  </a:lnTo>
                  <a:lnTo>
                    <a:pt x="701675" y="2877312"/>
                  </a:lnTo>
                  <a:lnTo>
                    <a:pt x="725043" y="2914650"/>
                  </a:lnTo>
                  <a:lnTo>
                    <a:pt x="753109" y="2949066"/>
                  </a:lnTo>
                  <a:lnTo>
                    <a:pt x="787400" y="2977134"/>
                  </a:lnTo>
                  <a:lnTo>
                    <a:pt x="824865" y="3000502"/>
                  </a:lnTo>
                  <a:lnTo>
                    <a:pt x="866901" y="3019171"/>
                  </a:lnTo>
                  <a:lnTo>
                    <a:pt x="912114" y="3034791"/>
                  </a:lnTo>
                  <a:lnTo>
                    <a:pt x="957326" y="3048762"/>
                  </a:lnTo>
                  <a:lnTo>
                    <a:pt x="1005713" y="3061208"/>
                  </a:lnTo>
                  <a:lnTo>
                    <a:pt x="1052449" y="3073780"/>
                  </a:lnTo>
                  <a:lnTo>
                    <a:pt x="1099311" y="3087751"/>
                  </a:lnTo>
                  <a:lnTo>
                    <a:pt x="1144524" y="3103372"/>
                  </a:lnTo>
                  <a:lnTo>
                    <a:pt x="1186560" y="3122041"/>
                  </a:lnTo>
                  <a:lnTo>
                    <a:pt x="1225550" y="3143885"/>
                  </a:lnTo>
                  <a:lnTo>
                    <a:pt x="1259840" y="3171952"/>
                  </a:lnTo>
                  <a:lnTo>
                    <a:pt x="1295780" y="3203194"/>
                  </a:lnTo>
                  <a:lnTo>
                    <a:pt x="1326896" y="3239008"/>
                  </a:lnTo>
                  <a:lnTo>
                    <a:pt x="1356486" y="3276346"/>
                  </a:lnTo>
                  <a:lnTo>
                    <a:pt x="1415796" y="3354324"/>
                  </a:lnTo>
                  <a:lnTo>
                    <a:pt x="1445386" y="3391789"/>
                  </a:lnTo>
                  <a:lnTo>
                    <a:pt x="1478152" y="3427603"/>
                  </a:lnTo>
                  <a:lnTo>
                    <a:pt x="1510919" y="3458845"/>
                  </a:lnTo>
                  <a:lnTo>
                    <a:pt x="1548383" y="3485261"/>
                  </a:lnTo>
                  <a:lnTo>
                    <a:pt x="1587246" y="3505580"/>
                  </a:lnTo>
                  <a:lnTo>
                    <a:pt x="1634108" y="3519678"/>
                  </a:lnTo>
                  <a:lnTo>
                    <a:pt x="1682369" y="3525901"/>
                  </a:lnTo>
                  <a:lnTo>
                    <a:pt x="1732279" y="3527425"/>
                  </a:lnTo>
                  <a:lnTo>
                    <a:pt x="1785366" y="3522726"/>
                  </a:lnTo>
                  <a:lnTo>
                    <a:pt x="1838325" y="3516503"/>
                  </a:lnTo>
                  <a:lnTo>
                    <a:pt x="1891410" y="3508755"/>
                  </a:lnTo>
                  <a:lnTo>
                    <a:pt x="1944370" y="3502405"/>
                  </a:lnTo>
                  <a:lnTo>
                    <a:pt x="1997328" y="3499358"/>
                  </a:lnTo>
                  <a:lnTo>
                    <a:pt x="2048891" y="3499358"/>
                  </a:lnTo>
                  <a:lnTo>
                    <a:pt x="2097151" y="3505580"/>
                  </a:lnTo>
                  <a:lnTo>
                    <a:pt x="2145538" y="3518027"/>
                  </a:lnTo>
                  <a:lnTo>
                    <a:pt x="2192274" y="3536823"/>
                  </a:lnTo>
                  <a:lnTo>
                    <a:pt x="2285873" y="3586607"/>
                  </a:lnTo>
                  <a:lnTo>
                    <a:pt x="2332608" y="3614674"/>
                  </a:lnTo>
                  <a:lnTo>
                    <a:pt x="2377821" y="3641217"/>
                  </a:lnTo>
                  <a:lnTo>
                    <a:pt x="2426207" y="3664585"/>
                  </a:lnTo>
                  <a:lnTo>
                    <a:pt x="2472944" y="3683254"/>
                  </a:lnTo>
                  <a:lnTo>
                    <a:pt x="2521330" y="3695827"/>
                  </a:lnTo>
                  <a:lnTo>
                    <a:pt x="2571242" y="3700526"/>
                  </a:lnTo>
                  <a:lnTo>
                    <a:pt x="2621026" y="3695827"/>
                  </a:lnTo>
                  <a:lnTo>
                    <a:pt x="2669413" y="3683254"/>
                  </a:lnTo>
                  <a:lnTo>
                    <a:pt x="2716149" y="3664585"/>
                  </a:lnTo>
                  <a:lnTo>
                    <a:pt x="2764535" y="3641217"/>
                  </a:lnTo>
                  <a:lnTo>
                    <a:pt x="2809748" y="3614674"/>
                  </a:lnTo>
                  <a:lnTo>
                    <a:pt x="2856483" y="3586607"/>
                  </a:lnTo>
                  <a:lnTo>
                    <a:pt x="2950082" y="3536823"/>
                  </a:lnTo>
                  <a:lnTo>
                    <a:pt x="2995295" y="3518027"/>
                  </a:lnTo>
                  <a:lnTo>
                    <a:pt x="3045205" y="3505580"/>
                  </a:lnTo>
                  <a:lnTo>
                    <a:pt x="3093466" y="3499358"/>
                  </a:lnTo>
                  <a:lnTo>
                    <a:pt x="3145028" y="3499358"/>
                  </a:lnTo>
                  <a:lnTo>
                    <a:pt x="3197986" y="3502405"/>
                  </a:lnTo>
                  <a:lnTo>
                    <a:pt x="3250946" y="3508755"/>
                  </a:lnTo>
                  <a:lnTo>
                    <a:pt x="3304031" y="3516503"/>
                  </a:lnTo>
                  <a:lnTo>
                    <a:pt x="3356991" y="3522726"/>
                  </a:lnTo>
                  <a:lnTo>
                    <a:pt x="3410077" y="3527425"/>
                  </a:lnTo>
                  <a:lnTo>
                    <a:pt x="3459988" y="3525901"/>
                  </a:lnTo>
                  <a:lnTo>
                    <a:pt x="3508248" y="3519678"/>
                  </a:lnTo>
                  <a:lnTo>
                    <a:pt x="3555110" y="3505580"/>
                  </a:lnTo>
                  <a:lnTo>
                    <a:pt x="3594100" y="3485261"/>
                  </a:lnTo>
                  <a:lnTo>
                    <a:pt x="3631438" y="3458845"/>
                  </a:lnTo>
                  <a:lnTo>
                    <a:pt x="3664204" y="3427603"/>
                  </a:lnTo>
                  <a:lnTo>
                    <a:pt x="3696970" y="3391789"/>
                  </a:lnTo>
                  <a:lnTo>
                    <a:pt x="3726560" y="3354324"/>
                  </a:lnTo>
                  <a:lnTo>
                    <a:pt x="3785870" y="3276346"/>
                  </a:lnTo>
                  <a:lnTo>
                    <a:pt x="3815460" y="3239008"/>
                  </a:lnTo>
                  <a:lnTo>
                    <a:pt x="3846703" y="3203194"/>
                  </a:lnTo>
                  <a:lnTo>
                    <a:pt x="3882517" y="3171952"/>
                  </a:lnTo>
                  <a:lnTo>
                    <a:pt x="3916806" y="3143885"/>
                  </a:lnTo>
                  <a:lnTo>
                    <a:pt x="3955796" y="3122041"/>
                  </a:lnTo>
                  <a:lnTo>
                    <a:pt x="3997832" y="3103372"/>
                  </a:lnTo>
                  <a:lnTo>
                    <a:pt x="4043045" y="3087751"/>
                  </a:lnTo>
                  <a:lnTo>
                    <a:pt x="4089907" y="3073780"/>
                  </a:lnTo>
                  <a:lnTo>
                    <a:pt x="4136644" y="3061208"/>
                  </a:lnTo>
                  <a:lnTo>
                    <a:pt x="4185030" y="3048762"/>
                  </a:lnTo>
                  <a:lnTo>
                    <a:pt x="4232275" y="3034029"/>
                  </a:lnTo>
                  <a:lnTo>
                    <a:pt x="4232275" y="0"/>
                  </a:lnTo>
                  <a:close/>
                </a:path>
              </a:pathLst>
            </a:custGeom>
            <a:solidFill>
              <a:srgbClr val="FFFFFF">
                <a:alpha val="79998"/>
              </a:srgbClr>
            </a:solidFill>
          </p:spPr>
          <p:txBody>
            <a:bodyPr wrap="square" lIns="0" tIns="0" rIns="0" bIns="0" rtlCol="0"/>
            <a:lstStyle/>
            <a:p>
              <a:endParaRPr/>
            </a:p>
          </p:txBody>
        </p:sp>
        <p:sp>
          <p:nvSpPr>
            <p:cNvPr id="91" name="object 91"/>
            <p:cNvSpPr/>
            <p:nvPr/>
          </p:nvSpPr>
          <p:spPr>
            <a:xfrm>
              <a:off x="8075676" y="0"/>
              <a:ext cx="4116704" cy="3586479"/>
            </a:xfrm>
            <a:custGeom>
              <a:avLst/>
              <a:gdLst/>
              <a:ahLst/>
              <a:cxnLst/>
              <a:rect l="l" t="t" r="r" b="b"/>
              <a:pathLst>
                <a:path w="4116704" h="3586479">
                  <a:moveTo>
                    <a:pt x="4116324" y="0"/>
                  </a:moveTo>
                  <a:lnTo>
                    <a:pt x="371094" y="0"/>
                  </a:lnTo>
                  <a:lnTo>
                    <a:pt x="330453" y="30860"/>
                  </a:lnTo>
                  <a:lnTo>
                    <a:pt x="294767" y="59181"/>
                  </a:lnTo>
                  <a:lnTo>
                    <a:pt x="260476" y="90424"/>
                  </a:lnTo>
                  <a:lnTo>
                    <a:pt x="230758" y="121666"/>
                  </a:lnTo>
                  <a:lnTo>
                    <a:pt x="205485" y="157479"/>
                  </a:lnTo>
                  <a:lnTo>
                    <a:pt x="186054" y="194691"/>
                  </a:lnTo>
                  <a:lnTo>
                    <a:pt x="172720" y="239395"/>
                  </a:lnTo>
                  <a:lnTo>
                    <a:pt x="166750" y="285496"/>
                  </a:lnTo>
                  <a:lnTo>
                    <a:pt x="165226" y="333248"/>
                  </a:lnTo>
                  <a:lnTo>
                    <a:pt x="169672" y="383794"/>
                  </a:lnTo>
                  <a:lnTo>
                    <a:pt x="175641" y="434466"/>
                  </a:lnTo>
                  <a:lnTo>
                    <a:pt x="183133" y="485139"/>
                  </a:lnTo>
                  <a:lnTo>
                    <a:pt x="189102" y="535813"/>
                  </a:lnTo>
                  <a:lnTo>
                    <a:pt x="192024" y="586359"/>
                  </a:lnTo>
                  <a:lnTo>
                    <a:pt x="192024" y="635508"/>
                  </a:lnTo>
                  <a:lnTo>
                    <a:pt x="186054" y="681736"/>
                  </a:lnTo>
                  <a:lnTo>
                    <a:pt x="174117" y="727963"/>
                  </a:lnTo>
                  <a:lnTo>
                    <a:pt x="156337" y="771144"/>
                  </a:lnTo>
                  <a:lnTo>
                    <a:pt x="133984" y="815848"/>
                  </a:lnTo>
                  <a:lnTo>
                    <a:pt x="108584" y="860425"/>
                  </a:lnTo>
                  <a:lnTo>
                    <a:pt x="81788" y="905128"/>
                  </a:lnTo>
                  <a:lnTo>
                    <a:pt x="56515" y="948309"/>
                  </a:lnTo>
                  <a:lnTo>
                    <a:pt x="34163" y="994537"/>
                  </a:lnTo>
                  <a:lnTo>
                    <a:pt x="16255" y="1039240"/>
                  </a:lnTo>
                  <a:lnTo>
                    <a:pt x="4445" y="1085341"/>
                  </a:lnTo>
                  <a:lnTo>
                    <a:pt x="0" y="1133094"/>
                  </a:lnTo>
                  <a:lnTo>
                    <a:pt x="4445" y="1180719"/>
                  </a:lnTo>
                  <a:lnTo>
                    <a:pt x="16255" y="1226820"/>
                  </a:lnTo>
                  <a:lnTo>
                    <a:pt x="34163" y="1271524"/>
                  </a:lnTo>
                  <a:lnTo>
                    <a:pt x="56515" y="1317752"/>
                  </a:lnTo>
                  <a:lnTo>
                    <a:pt x="81788" y="1360932"/>
                  </a:lnTo>
                  <a:lnTo>
                    <a:pt x="108584" y="1405636"/>
                  </a:lnTo>
                  <a:lnTo>
                    <a:pt x="133984" y="1450339"/>
                  </a:lnTo>
                  <a:lnTo>
                    <a:pt x="156337" y="1494916"/>
                  </a:lnTo>
                  <a:lnTo>
                    <a:pt x="174117" y="1538224"/>
                  </a:lnTo>
                  <a:lnTo>
                    <a:pt x="186054" y="1584325"/>
                  </a:lnTo>
                  <a:lnTo>
                    <a:pt x="192024" y="1630552"/>
                  </a:lnTo>
                  <a:lnTo>
                    <a:pt x="192024" y="1679702"/>
                  </a:lnTo>
                  <a:lnTo>
                    <a:pt x="189102" y="1730375"/>
                  </a:lnTo>
                  <a:lnTo>
                    <a:pt x="183133" y="1780921"/>
                  </a:lnTo>
                  <a:lnTo>
                    <a:pt x="175641" y="1831594"/>
                  </a:lnTo>
                  <a:lnTo>
                    <a:pt x="169672" y="1882266"/>
                  </a:lnTo>
                  <a:lnTo>
                    <a:pt x="165226" y="1932939"/>
                  </a:lnTo>
                  <a:lnTo>
                    <a:pt x="166750" y="1980564"/>
                  </a:lnTo>
                  <a:lnTo>
                    <a:pt x="172720" y="2026665"/>
                  </a:lnTo>
                  <a:lnTo>
                    <a:pt x="186054" y="2071370"/>
                  </a:lnTo>
                  <a:lnTo>
                    <a:pt x="205485" y="2108580"/>
                  </a:lnTo>
                  <a:lnTo>
                    <a:pt x="230758" y="2144395"/>
                  </a:lnTo>
                  <a:lnTo>
                    <a:pt x="260476" y="2175637"/>
                  </a:lnTo>
                  <a:lnTo>
                    <a:pt x="294767" y="2206879"/>
                  </a:lnTo>
                  <a:lnTo>
                    <a:pt x="330453" y="2235200"/>
                  </a:lnTo>
                  <a:lnTo>
                    <a:pt x="442214" y="2320163"/>
                  </a:lnTo>
                  <a:lnTo>
                    <a:pt x="476376" y="2349880"/>
                  </a:lnTo>
                  <a:lnTo>
                    <a:pt x="506222" y="2384171"/>
                  </a:lnTo>
                  <a:lnTo>
                    <a:pt x="533019" y="2416937"/>
                  </a:lnTo>
                  <a:lnTo>
                    <a:pt x="553847" y="2454148"/>
                  </a:lnTo>
                  <a:lnTo>
                    <a:pt x="571753" y="2494407"/>
                  </a:lnTo>
                  <a:lnTo>
                    <a:pt x="586613" y="2537587"/>
                  </a:lnTo>
                  <a:lnTo>
                    <a:pt x="600075" y="2582291"/>
                  </a:lnTo>
                  <a:lnTo>
                    <a:pt x="623824" y="2673096"/>
                  </a:lnTo>
                  <a:lnTo>
                    <a:pt x="637285" y="2716276"/>
                  </a:lnTo>
                  <a:lnTo>
                    <a:pt x="652145" y="2759455"/>
                  </a:lnTo>
                  <a:lnTo>
                    <a:pt x="670051" y="2799715"/>
                  </a:lnTo>
                  <a:lnTo>
                    <a:pt x="692403" y="2835529"/>
                  </a:lnTo>
                  <a:lnTo>
                    <a:pt x="719201" y="2868295"/>
                  </a:lnTo>
                  <a:lnTo>
                    <a:pt x="751967" y="2895091"/>
                  </a:lnTo>
                  <a:lnTo>
                    <a:pt x="787653" y="2917444"/>
                  </a:lnTo>
                  <a:lnTo>
                    <a:pt x="827913" y="2935224"/>
                  </a:lnTo>
                  <a:lnTo>
                    <a:pt x="871093" y="2950210"/>
                  </a:lnTo>
                  <a:lnTo>
                    <a:pt x="914273" y="2963545"/>
                  </a:lnTo>
                  <a:lnTo>
                    <a:pt x="960374" y="2975483"/>
                  </a:lnTo>
                  <a:lnTo>
                    <a:pt x="1005077" y="2987421"/>
                  </a:lnTo>
                  <a:lnTo>
                    <a:pt x="1049781" y="3000755"/>
                  </a:lnTo>
                  <a:lnTo>
                    <a:pt x="1092962" y="3015741"/>
                  </a:lnTo>
                  <a:lnTo>
                    <a:pt x="1133094" y="3033522"/>
                  </a:lnTo>
                  <a:lnTo>
                    <a:pt x="1170304" y="3054477"/>
                  </a:lnTo>
                  <a:lnTo>
                    <a:pt x="1203071" y="3081274"/>
                  </a:lnTo>
                  <a:lnTo>
                    <a:pt x="1237360" y="3110991"/>
                  </a:lnTo>
                  <a:lnTo>
                    <a:pt x="1267078" y="3145282"/>
                  </a:lnTo>
                  <a:lnTo>
                    <a:pt x="1295400" y="3181096"/>
                  </a:lnTo>
                  <a:lnTo>
                    <a:pt x="1352042" y="3255517"/>
                  </a:lnTo>
                  <a:lnTo>
                    <a:pt x="1380363" y="3291204"/>
                  </a:lnTo>
                  <a:lnTo>
                    <a:pt x="1411604" y="3325495"/>
                  </a:lnTo>
                  <a:lnTo>
                    <a:pt x="1442847" y="3355340"/>
                  </a:lnTo>
                  <a:lnTo>
                    <a:pt x="1478533" y="3380613"/>
                  </a:lnTo>
                  <a:lnTo>
                    <a:pt x="1515745" y="3400044"/>
                  </a:lnTo>
                  <a:lnTo>
                    <a:pt x="1560449" y="3413379"/>
                  </a:lnTo>
                  <a:lnTo>
                    <a:pt x="1606677" y="3419348"/>
                  </a:lnTo>
                  <a:lnTo>
                    <a:pt x="1654302" y="3420872"/>
                  </a:lnTo>
                  <a:lnTo>
                    <a:pt x="1704975" y="3416427"/>
                  </a:lnTo>
                  <a:lnTo>
                    <a:pt x="1755521" y="3410458"/>
                  </a:lnTo>
                  <a:lnTo>
                    <a:pt x="1806194" y="3402965"/>
                  </a:lnTo>
                  <a:lnTo>
                    <a:pt x="1856867" y="3396996"/>
                  </a:lnTo>
                  <a:lnTo>
                    <a:pt x="1907413" y="3394075"/>
                  </a:lnTo>
                  <a:lnTo>
                    <a:pt x="1956562" y="3394075"/>
                  </a:lnTo>
                  <a:lnTo>
                    <a:pt x="2002790" y="3400044"/>
                  </a:lnTo>
                  <a:lnTo>
                    <a:pt x="2048891" y="3411854"/>
                  </a:lnTo>
                  <a:lnTo>
                    <a:pt x="2093595" y="3429762"/>
                  </a:lnTo>
                  <a:lnTo>
                    <a:pt x="2182876" y="3477387"/>
                  </a:lnTo>
                  <a:lnTo>
                    <a:pt x="2227579" y="3504184"/>
                  </a:lnTo>
                  <a:lnTo>
                    <a:pt x="2270759" y="3529584"/>
                  </a:lnTo>
                  <a:lnTo>
                    <a:pt x="2316988" y="3551936"/>
                  </a:lnTo>
                  <a:lnTo>
                    <a:pt x="2361565" y="3569842"/>
                  </a:lnTo>
                  <a:lnTo>
                    <a:pt x="2407793" y="3581654"/>
                  </a:lnTo>
                  <a:lnTo>
                    <a:pt x="2455418" y="3586226"/>
                  </a:lnTo>
                  <a:lnTo>
                    <a:pt x="2503043" y="3581654"/>
                  </a:lnTo>
                  <a:lnTo>
                    <a:pt x="2549271" y="3569842"/>
                  </a:lnTo>
                  <a:lnTo>
                    <a:pt x="2593848" y="3551936"/>
                  </a:lnTo>
                  <a:lnTo>
                    <a:pt x="2640076" y="3529584"/>
                  </a:lnTo>
                  <a:lnTo>
                    <a:pt x="2683255" y="3504184"/>
                  </a:lnTo>
                  <a:lnTo>
                    <a:pt x="2727959" y="3477387"/>
                  </a:lnTo>
                  <a:lnTo>
                    <a:pt x="2817241" y="3429762"/>
                  </a:lnTo>
                  <a:lnTo>
                    <a:pt x="2860421" y="3411854"/>
                  </a:lnTo>
                  <a:lnTo>
                    <a:pt x="2908046" y="3400044"/>
                  </a:lnTo>
                  <a:lnTo>
                    <a:pt x="2954274" y="3394075"/>
                  </a:lnTo>
                  <a:lnTo>
                    <a:pt x="3003423" y="3394075"/>
                  </a:lnTo>
                  <a:lnTo>
                    <a:pt x="3053969" y="3396996"/>
                  </a:lnTo>
                  <a:lnTo>
                    <a:pt x="3104642" y="3402965"/>
                  </a:lnTo>
                  <a:lnTo>
                    <a:pt x="3155315" y="3410458"/>
                  </a:lnTo>
                  <a:lnTo>
                    <a:pt x="3205860" y="3416427"/>
                  </a:lnTo>
                  <a:lnTo>
                    <a:pt x="3256533" y="3420872"/>
                  </a:lnTo>
                  <a:lnTo>
                    <a:pt x="3304158" y="3419348"/>
                  </a:lnTo>
                  <a:lnTo>
                    <a:pt x="3350387" y="3413379"/>
                  </a:lnTo>
                  <a:lnTo>
                    <a:pt x="3394964" y="3400044"/>
                  </a:lnTo>
                  <a:lnTo>
                    <a:pt x="3432302" y="3380613"/>
                  </a:lnTo>
                  <a:lnTo>
                    <a:pt x="3467989" y="3355340"/>
                  </a:lnTo>
                  <a:lnTo>
                    <a:pt x="3499230" y="3325495"/>
                  </a:lnTo>
                  <a:lnTo>
                    <a:pt x="3530473" y="3291204"/>
                  </a:lnTo>
                  <a:lnTo>
                    <a:pt x="3558794" y="3255517"/>
                  </a:lnTo>
                  <a:lnTo>
                    <a:pt x="3615435" y="3181096"/>
                  </a:lnTo>
                  <a:lnTo>
                    <a:pt x="3643629" y="3145282"/>
                  </a:lnTo>
                  <a:lnTo>
                    <a:pt x="3673475" y="3110991"/>
                  </a:lnTo>
                  <a:lnTo>
                    <a:pt x="3707765" y="3081274"/>
                  </a:lnTo>
                  <a:lnTo>
                    <a:pt x="3740530" y="3054477"/>
                  </a:lnTo>
                  <a:lnTo>
                    <a:pt x="3777742" y="3033522"/>
                  </a:lnTo>
                  <a:lnTo>
                    <a:pt x="3817874" y="3015741"/>
                  </a:lnTo>
                  <a:lnTo>
                    <a:pt x="3861054" y="3000755"/>
                  </a:lnTo>
                  <a:lnTo>
                    <a:pt x="3905757" y="2987421"/>
                  </a:lnTo>
                  <a:lnTo>
                    <a:pt x="3950462" y="2975483"/>
                  </a:lnTo>
                  <a:lnTo>
                    <a:pt x="3996563" y="2963545"/>
                  </a:lnTo>
                  <a:lnTo>
                    <a:pt x="4039743" y="2950210"/>
                  </a:lnTo>
                  <a:lnTo>
                    <a:pt x="4082923" y="2935224"/>
                  </a:lnTo>
                  <a:lnTo>
                    <a:pt x="4116324" y="2920491"/>
                  </a:lnTo>
                  <a:lnTo>
                    <a:pt x="4116324" y="0"/>
                  </a:lnTo>
                  <a:close/>
                </a:path>
              </a:pathLst>
            </a:custGeom>
            <a:solidFill>
              <a:srgbClr val="FFFFFF"/>
            </a:solidFill>
          </p:spPr>
          <p:txBody>
            <a:bodyPr wrap="square" lIns="0" tIns="0" rIns="0" bIns="0" rtlCol="0"/>
            <a:lstStyle/>
            <a:p>
              <a:endParaRPr/>
            </a:p>
          </p:txBody>
        </p:sp>
        <p:pic>
          <p:nvPicPr>
            <p:cNvPr id="92" name="object 92"/>
            <p:cNvPicPr/>
            <p:nvPr/>
          </p:nvPicPr>
          <p:blipFill>
            <a:blip r:embed="rId5" cstate="print"/>
            <a:stretch>
              <a:fillRect/>
            </a:stretch>
          </p:blipFill>
          <p:spPr>
            <a:xfrm>
              <a:off x="8262874" y="344550"/>
              <a:ext cx="3875024" cy="1617599"/>
            </a:xfrm>
            <a:prstGeom prst="rect">
              <a:avLst/>
            </a:prstGeom>
          </p:spPr>
        </p:pic>
      </p:grpSp>
      <p:grpSp>
        <p:nvGrpSpPr>
          <p:cNvPr id="93" name="object 93"/>
          <p:cNvGrpSpPr/>
          <p:nvPr/>
        </p:nvGrpSpPr>
        <p:grpSpPr>
          <a:xfrm>
            <a:off x="9601200" y="4038600"/>
            <a:ext cx="2591180" cy="2819653"/>
            <a:chOff x="8878951" y="3909948"/>
            <a:chExt cx="3313429" cy="2948305"/>
          </a:xfrm>
        </p:grpSpPr>
        <p:sp>
          <p:nvSpPr>
            <p:cNvPr id="94" name="object 94"/>
            <p:cNvSpPr/>
            <p:nvPr/>
          </p:nvSpPr>
          <p:spPr>
            <a:xfrm>
              <a:off x="8878951" y="3909948"/>
              <a:ext cx="3313429" cy="2948305"/>
            </a:xfrm>
            <a:custGeom>
              <a:avLst/>
              <a:gdLst/>
              <a:ahLst/>
              <a:cxnLst/>
              <a:rect l="l" t="t" r="r" b="b"/>
              <a:pathLst>
                <a:path w="3313429" h="2948304">
                  <a:moveTo>
                    <a:pt x="1934718" y="0"/>
                  </a:moveTo>
                  <a:lnTo>
                    <a:pt x="1860803" y="12953"/>
                  </a:lnTo>
                  <a:lnTo>
                    <a:pt x="1789176" y="44703"/>
                  </a:lnTo>
                  <a:lnTo>
                    <a:pt x="1755140" y="64643"/>
                  </a:lnTo>
                  <a:lnTo>
                    <a:pt x="1719960" y="85725"/>
                  </a:lnTo>
                  <a:lnTo>
                    <a:pt x="1649602" y="123317"/>
                  </a:lnTo>
                  <a:lnTo>
                    <a:pt x="1614424" y="137287"/>
                  </a:lnTo>
                  <a:lnTo>
                    <a:pt x="1577975" y="146684"/>
                  </a:lnTo>
                  <a:lnTo>
                    <a:pt x="1541652" y="151383"/>
                  </a:lnTo>
                  <a:lnTo>
                    <a:pt x="1502918" y="151383"/>
                  </a:lnTo>
                  <a:lnTo>
                    <a:pt x="1463040" y="149098"/>
                  </a:lnTo>
                  <a:lnTo>
                    <a:pt x="1423162" y="144399"/>
                  </a:lnTo>
                  <a:lnTo>
                    <a:pt x="1383283" y="138556"/>
                  </a:lnTo>
                  <a:lnTo>
                    <a:pt x="1343405" y="133857"/>
                  </a:lnTo>
                  <a:lnTo>
                    <a:pt x="1303527" y="130301"/>
                  </a:lnTo>
                  <a:lnTo>
                    <a:pt x="1265935" y="131444"/>
                  </a:lnTo>
                  <a:lnTo>
                    <a:pt x="1229614" y="136144"/>
                  </a:lnTo>
                  <a:lnTo>
                    <a:pt x="1164971" y="162051"/>
                  </a:lnTo>
                  <a:lnTo>
                    <a:pt x="1112266" y="205358"/>
                  </a:lnTo>
                  <a:lnTo>
                    <a:pt x="1065276" y="260603"/>
                  </a:lnTo>
                  <a:lnTo>
                    <a:pt x="1020699" y="319277"/>
                  </a:lnTo>
                  <a:lnTo>
                    <a:pt x="998474" y="347344"/>
                  </a:lnTo>
                  <a:lnTo>
                    <a:pt x="947927" y="397890"/>
                  </a:lnTo>
                  <a:lnTo>
                    <a:pt x="892809" y="435356"/>
                  </a:lnTo>
                  <a:lnTo>
                    <a:pt x="827151" y="461263"/>
                  </a:lnTo>
                  <a:lnTo>
                    <a:pt x="756666" y="481202"/>
                  </a:lnTo>
                  <a:lnTo>
                    <a:pt x="720344" y="490474"/>
                  </a:lnTo>
                  <a:lnTo>
                    <a:pt x="686307" y="501142"/>
                  </a:lnTo>
                  <a:lnTo>
                    <a:pt x="620649" y="526923"/>
                  </a:lnTo>
                  <a:lnTo>
                    <a:pt x="566674" y="565657"/>
                  </a:lnTo>
                  <a:lnTo>
                    <a:pt x="527939" y="619632"/>
                  </a:lnTo>
                  <a:lnTo>
                    <a:pt x="502157" y="685292"/>
                  </a:lnTo>
                  <a:lnTo>
                    <a:pt x="482219" y="755776"/>
                  </a:lnTo>
                  <a:lnTo>
                    <a:pt x="472821" y="790956"/>
                  </a:lnTo>
                  <a:lnTo>
                    <a:pt x="450469" y="860170"/>
                  </a:lnTo>
                  <a:lnTo>
                    <a:pt x="419989" y="921131"/>
                  </a:lnTo>
                  <a:lnTo>
                    <a:pt x="375412" y="973963"/>
                  </a:lnTo>
                  <a:lnTo>
                    <a:pt x="260350" y="1064259"/>
                  </a:lnTo>
                  <a:lnTo>
                    <a:pt x="232282" y="1086612"/>
                  </a:lnTo>
                  <a:lnTo>
                    <a:pt x="181737" y="1135888"/>
                  </a:lnTo>
                  <a:lnTo>
                    <a:pt x="146557" y="1193419"/>
                  </a:lnTo>
                  <a:lnTo>
                    <a:pt x="131318" y="1264920"/>
                  </a:lnTo>
                  <a:lnTo>
                    <a:pt x="130175" y="1302512"/>
                  </a:lnTo>
                  <a:lnTo>
                    <a:pt x="133730" y="1342389"/>
                  </a:lnTo>
                  <a:lnTo>
                    <a:pt x="138429" y="1382267"/>
                  </a:lnTo>
                  <a:lnTo>
                    <a:pt x="144272" y="1422145"/>
                  </a:lnTo>
                  <a:lnTo>
                    <a:pt x="148971" y="1462151"/>
                  </a:lnTo>
                  <a:lnTo>
                    <a:pt x="151256" y="1502029"/>
                  </a:lnTo>
                  <a:lnTo>
                    <a:pt x="151256" y="1540764"/>
                  </a:lnTo>
                  <a:lnTo>
                    <a:pt x="137159" y="1613408"/>
                  </a:lnTo>
                  <a:lnTo>
                    <a:pt x="105537" y="1682686"/>
                  </a:lnTo>
                  <a:lnTo>
                    <a:pt x="85598" y="1717890"/>
                  </a:lnTo>
                  <a:lnTo>
                    <a:pt x="64516" y="1753095"/>
                  </a:lnTo>
                  <a:lnTo>
                    <a:pt x="44576" y="1787118"/>
                  </a:lnTo>
                  <a:lnTo>
                    <a:pt x="26924" y="1823491"/>
                  </a:lnTo>
                  <a:lnTo>
                    <a:pt x="12826" y="1858695"/>
                  </a:lnTo>
                  <a:lnTo>
                    <a:pt x="3428" y="1895068"/>
                  </a:lnTo>
                  <a:lnTo>
                    <a:pt x="0" y="1932622"/>
                  </a:lnTo>
                  <a:lnTo>
                    <a:pt x="3428" y="1970163"/>
                  </a:lnTo>
                  <a:lnTo>
                    <a:pt x="26924" y="2041740"/>
                  </a:lnTo>
                  <a:lnTo>
                    <a:pt x="44576" y="2078113"/>
                  </a:lnTo>
                  <a:lnTo>
                    <a:pt x="64516" y="2112149"/>
                  </a:lnTo>
                  <a:lnTo>
                    <a:pt x="85598" y="2147354"/>
                  </a:lnTo>
                  <a:lnTo>
                    <a:pt x="105537" y="2182545"/>
                  </a:lnTo>
                  <a:lnTo>
                    <a:pt x="123190" y="2217750"/>
                  </a:lnTo>
                  <a:lnTo>
                    <a:pt x="137159" y="2251786"/>
                  </a:lnTo>
                  <a:lnTo>
                    <a:pt x="146557" y="2288159"/>
                  </a:lnTo>
                  <a:lnTo>
                    <a:pt x="151256" y="2324531"/>
                  </a:lnTo>
                  <a:lnTo>
                    <a:pt x="151256" y="2363254"/>
                  </a:lnTo>
                  <a:lnTo>
                    <a:pt x="148971" y="2403144"/>
                  </a:lnTo>
                  <a:lnTo>
                    <a:pt x="144272" y="2443035"/>
                  </a:lnTo>
                  <a:lnTo>
                    <a:pt x="138429" y="2482938"/>
                  </a:lnTo>
                  <a:lnTo>
                    <a:pt x="133730" y="2522829"/>
                  </a:lnTo>
                  <a:lnTo>
                    <a:pt x="130175" y="2562720"/>
                  </a:lnTo>
                  <a:lnTo>
                    <a:pt x="131318" y="2600274"/>
                  </a:lnTo>
                  <a:lnTo>
                    <a:pt x="136017" y="2636647"/>
                  </a:lnTo>
                  <a:lnTo>
                    <a:pt x="161798" y="2701188"/>
                  </a:lnTo>
                  <a:lnTo>
                    <a:pt x="205231" y="2753982"/>
                  </a:lnTo>
                  <a:lnTo>
                    <a:pt x="260350" y="2800921"/>
                  </a:lnTo>
                  <a:lnTo>
                    <a:pt x="348360" y="2867803"/>
                  </a:lnTo>
                  <a:lnTo>
                    <a:pt x="375412" y="2891271"/>
                  </a:lnTo>
                  <a:lnTo>
                    <a:pt x="398906" y="2918259"/>
                  </a:lnTo>
                  <a:lnTo>
                    <a:pt x="419989" y="2944072"/>
                  </a:lnTo>
                  <a:lnTo>
                    <a:pt x="422148" y="2948050"/>
                  </a:lnTo>
                  <a:lnTo>
                    <a:pt x="3313049" y="2948050"/>
                  </a:lnTo>
                  <a:lnTo>
                    <a:pt x="3313049" y="578231"/>
                  </a:lnTo>
                  <a:lnTo>
                    <a:pt x="3302762" y="565657"/>
                  </a:lnTo>
                  <a:lnTo>
                    <a:pt x="3248787" y="526923"/>
                  </a:lnTo>
                  <a:lnTo>
                    <a:pt x="3183128" y="501142"/>
                  </a:lnTo>
                  <a:lnTo>
                    <a:pt x="3112770" y="481202"/>
                  </a:lnTo>
                  <a:lnTo>
                    <a:pt x="3077464" y="471805"/>
                  </a:lnTo>
                  <a:lnTo>
                    <a:pt x="3008249" y="449452"/>
                  </a:lnTo>
                  <a:lnTo>
                    <a:pt x="2947289" y="418973"/>
                  </a:lnTo>
                  <a:lnTo>
                    <a:pt x="2894456" y="374395"/>
                  </a:lnTo>
                  <a:lnTo>
                    <a:pt x="2848737" y="319277"/>
                  </a:lnTo>
                  <a:lnTo>
                    <a:pt x="2804159" y="260603"/>
                  </a:lnTo>
                  <a:lnTo>
                    <a:pt x="2781807" y="232409"/>
                  </a:lnTo>
                  <a:lnTo>
                    <a:pt x="2732531" y="181990"/>
                  </a:lnTo>
                  <a:lnTo>
                    <a:pt x="2675128" y="146684"/>
                  </a:lnTo>
                  <a:lnTo>
                    <a:pt x="2603500" y="131444"/>
                  </a:lnTo>
                  <a:lnTo>
                    <a:pt x="2565907" y="130301"/>
                  </a:lnTo>
                  <a:lnTo>
                    <a:pt x="2526029" y="133857"/>
                  </a:lnTo>
                  <a:lnTo>
                    <a:pt x="2486152" y="138556"/>
                  </a:lnTo>
                  <a:lnTo>
                    <a:pt x="2446274" y="144399"/>
                  </a:lnTo>
                  <a:lnTo>
                    <a:pt x="2406396" y="149098"/>
                  </a:lnTo>
                  <a:lnTo>
                    <a:pt x="2366518" y="151383"/>
                  </a:lnTo>
                  <a:lnTo>
                    <a:pt x="2327782" y="151383"/>
                  </a:lnTo>
                  <a:lnTo>
                    <a:pt x="2253869" y="137287"/>
                  </a:lnTo>
                  <a:lnTo>
                    <a:pt x="2149475" y="85725"/>
                  </a:lnTo>
                  <a:lnTo>
                    <a:pt x="2114169" y="64643"/>
                  </a:lnTo>
                  <a:lnTo>
                    <a:pt x="2080259" y="44703"/>
                  </a:lnTo>
                  <a:lnTo>
                    <a:pt x="2043810" y="27050"/>
                  </a:lnTo>
                  <a:lnTo>
                    <a:pt x="2008631" y="12953"/>
                  </a:lnTo>
                  <a:lnTo>
                    <a:pt x="1972309" y="3556"/>
                  </a:lnTo>
                  <a:lnTo>
                    <a:pt x="1934718" y="0"/>
                  </a:lnTo>
                  <a:close/>
                </a:path>
              </a:pathLst>
            </a:custGeom>
            <a:solidFill>
              <a:srgbClr val="FFFFFF">
                <a:alpha val="79998"/>
              </a:srgbClr>
            </a:solidFill>
          </p:spPr>
          <p:txBody>
            <a:bodyPr wrap="square" lIns="0" tIns="0" rIns="0" bIns="0" rtlCol="0"/>
            <a:lstStyle/>
            <a:p>
              <a:endParaRPr/>
            </a:p>
          </p:txBody>
        </p:sp>
        <p:sp>
          <p:nvSpPr>
            <p:cNvPr id="95" name="object 95"/>
            <p:cNvSpPr/>
            <p:nvPr/>
          </p:nvSpPr>
          <p:spPr>
            <a:xfrm>
              <a:off x="8977376" y="4008500"/>
              <a:ext cx="3215005" cy="2849880"/>
            </a:xfrm>
            <a:custGeom>
              <a:avLst/>
              <a:gdLst/>
              <a:ahLst/>
              <a:cxnLst/>
              <a:rect l="l" t="t" r="r" b="b"/>
              <a:pathLst>
                <a:path w="3215004" h="2849879">
                  <a:moveTo>
                    <a:pt x="1835912" y="0"/>
                  </a:moveTo>
                  <a:lnTo>
                    <a:pt x="1765807" y="12192"/>
                  </a:lnTo>
                  <a:lnTo>
                    <a:pt x="1697863" y="42291"/>
                  </a:lnTo>
                  <a:lnTo>
                    <a:pt x="1632203" y="81280"/>
                  </a:lnTo>
                  <a:lnTo>
                    <a:pt x="1565402" y="116840"/>
                  </a:lnTo>
                  <a:lnTo>
                    <a:pt x="1532001" y="130175"/>
                  </a:lnTo>
                  <a:lnTo>
                    <a:pt x="1497456" y="139065"/>
                  </a:lnTo>
                  <a:lnTo>
                    <a:pt x="1462913" y="143637"/>
                  </a:lnTo>
                  <a:lnTo>
                    <a:pt x="1426209" y="143637"/>
                  </a:lnTo>
                  <a:lnTo>
                    <a:pt x="1388364" y="141350"/>
                  </a:lnTo>
                  <a:lnTo>
                    <a:pt x="1350518" y="136906"/>
                  </a:lnTo>
                  <a:lnTo>
                    <a:pt x="1312672" y="131318"/>
                  </a:lnTo>
                  <a:lnTo>
                    <a:pt x="1274826" y="126873"/>
                  </a:lnTo>
                  <a:lnTo>
                    <a:pt x="1236852" y="123571"/>
                  </a:lnTo>
                  <a:lnTo>
                    <a:pt x="1201293" y="124587"/>
                  </a:lnTo>
                  <a:lnTo>
                    <a:pt x="1166749" y="129159"/>
                  </a:lnTo>
                  <a:lnTo>
                    <a:pt x="1105534" y="153543"/>
                  </a:lnTo>
                  <a:lnTo>
                    <a:pt x="1055370" y="194818"/>
                  </a:lnTo>
                  <a:lnTo>
                    <a:pt x="1010920" y="247142"/>
                  </a:lnTo>
                  <a:lnTo>
                    <a:pt x="968628" y="302768"/>
                  </a:lnTo>
                  <a:lnTo>
                    <a:pt x="947420" y="329565"/>
                  </a:lnTo>
                  <a:lnTo>
                    <a:pt x="899541" y="377444"/>
                  </a:lnTo>
                  <a:lnTo>
                    <a:pt x="847217" y="413004"/>
                  </a:lnTo>
                  <a:lnTo>
                    <a:pt x="784859" y="437515"/>
                  </a:lnTo>
                  <a:lnTo>
                    <a:pt x="718057" y="456438"/>
                  </a:lnTo>
                  <a:lnTo>
                    <a:pt x="683514" y="465328"/>
                  </a:lnTo>
                  <a:lnTo>
                    <a:pt x="651255" y="475361"/>
                  </a:lnTo>
                  <a:lnTo>
                    <a:pt x="588899" y="499872"/>
                  </a:lnTo>
                  <a:lnTo>
                    <a:pt x="537718" y="536575"/>
                  </a:lnTo>
                  <a:lnTo>
                    <a:pt x="501015" y="587882"/>
                  </a:lnTo>
                  <a:lnTo>
                    <a:pt x="476503" y="650240"/>
                  </a:lnTo>
                  <a:lnTo>
                    <a:pt x="457580" y="717042"/>
                  </a:lnTo>
                  <a:lnTo>
                    <a:pt x="448691" y="750443"/>
                  </a:lnTo>
                  <a:lnTo>
                    <a:pt x="427481" y="816101"/>
                  </a:lnTo>
                  <a:lnTo>
                    <a:pt x="398525" y="874013"/>
                  </a:lnTo>
                  <a:lnTo>
                    <a:pt x="356234" y="924051"/>
                  </a:lnTo>
                  <a:lnTo>
                    <a:pt x="247142" y="1009904"/>
                  </a:lnTo>
                  <a:lnTo>
                    <a:pt x="220345" y="1030986"/>
                  </a:lnTo>
                  <a:lnTo>
                    <a:pt x="172466" y="1077722"/>
                  </a:lnTo>
                  <a:lnTo>
                    <a:pt x="139065" y="1132332"/>
                  </a:lnTo>
                  <a:lnTo>
                    <a:pt x="124587" y="1200277"/>
                  </a:lnTo>
                  <a:lnTo>
                    <a:pt x="123571" y="1235837"/>
                  </a:lnTo>
                  <a:lnTo>
                    <a:pt x="126873" y="1273683"/>
                  </a:lnTo>
                  <a:lnTo>
                    <a:pt x="131318" y="1311656"/>
                  </a:lnTo>
                  <a:lnTo>
                    <a:pt x="136905" y="1349502"/>
                  </a:lnTo>
                  <a:lnTo>
                    <a:pt x="141350" y="1387348"/>
                  </a:lnTo>
                  <a:lnTo>
                    <a:pt x="143509" y="1425194"/>
                  </a:lnTo>
                  <a:lnTo>
                    <a:pt x="143509" y="1461897"/>
                  </a:lnTo>
                  <a:lnTo>
                    <a:pt x="130175" y="1530985"/>
                  </a:lnTo>
                  <a:lnTo>
                    <a:pt x="100202" y="1596644"/>
                  </a:lnTo>
                  <a:lnTo>
                    <a:pt x="81152" y="1630045"/>
                  </a:lnTo>
                  <a:lnTo>
                    <a:pt x="61214" y="1663446"/>
                  </a:lnTo>
                  <a:lnTo>
                    <a:pt x="42291" y="1695742"/>
                  </a:lnTo>
                  <a:lnTo>
                    <a:pt x="25526" y="1730260"/>
                  </a:lnTo>
                  <a:lnTo>
                    <a:pt x="12192" y="1763661"/>
                  </a:lnTo>
                  <a:lnTo>
                    <a:pt x="3301" y="1798180"/>
                  </a:lnTo>
                  <a:lnTo>
                    <a:pt x="0" y="1833816"/>
                  </a:lnTo>
                  <a:lnTo>
                    <a:pt x="3301" y="1869439"/>
                  </a:lnTo>
                  <a:lnTo>
                    <a:pt x="25526" y="1937359"/>
                  </a:lnTo>
                  <a:lnTo>
                    <a:pt x="42291" y="1971878"/>
                  </a:lnTo>
                  <a:lnTo>
                    <a:pt x="81152" y="2037575"/>
                  </a:lnTo>
                  <a:lnTo>
                    <a:pt x="100202" y="2070976"/>
                  </a:lnTo>
                  <a:lnTo>
                    <a:pt x="116840" y="2104377"/>
                  </a:lnTo>
                  <a:lnTo>
                    <a:pt x="130175" y="2136673"/>
                  </a:lnTo>
                  <a:lnTo>
                    <a:pt x="139065" y="2171192"/>
                  </a:lnTo>
                  <a:lnTo>
                    <a:pt x="143509" y="2205710"/>
                  </a:lnTo>
                  <a:lnTo>
                    <a:pt x="143509" y="2242451"/>
                  </a:lnTo>
                  <a:lnTo>
                    <a:pt x="141350" y="2280310"/>
                  </a:lnTo>
                  <a:lnTo>
                    <a:pt x="136905" y="2318169"/>
                  </a:lnTo>
                  <a:lnTo>
                    <a:pt x="131318" y="2356027"/>
                  </a:lnTo>
                  <a:lnTo>
                    <a:pt x="126873" y="2393886"/>
                  </a:lnTo>
                  <a:lnTo>
                    <a:pt x="123571" y="2431745"/>
                  </a:lnTo>
                  <a:lnTo>
                    <a:pt x="124587" y="2467368"/>
                  </a:lnTo>
                  <a:lnTo>
                    <a:pt x="129031" y="2501887"/>
                  </a:lnTo>
                  <a:lnTo>
                    <a:pt x="153543" y="2563126"/>
                  </a:lnTo>
                  <a:lnTo>
                    <a:pt x="194818" y="2613240"/>
                  </a:lnTo>
                  <a:lnTo>
                    <a:pt x="247142" y="2657779"/>
                  </a:lnTo>
                  <a:lnTo>
                    <a:pt x="330580" y="2721241"/>
                  </a:lnTo>
                  <a:lnTo>
                    <a:pt x="356234" y="2743509"/>
                  </a:lnTo>
                  <a:lnTo>
                    <a:pt x="378459" y="2769120"/>
                  </a:lnTo>
                  <a:lnTo>
                    <a:pt x="398525" y="2793617"/>
                  </a:lnTo>
                  <a:lnTo>
                    <a:pt x="414147" y="2821452"/>
                  </a:lnTo>
                  <a:lnTo>
                    <a:pt x="426593" y="2849499"/>
                  </a:lnTo>
                  <a:lnTo>
                    <a:pt x="3214624" y="2849499"/>
                  </a:lnTo>
                  <a:lnTo>
                    <a:pt x="3214624" y="718185"/>
                  </a:lnTo>
                  <a:lnTo>
                    <a:pt x="3205353" y="682498"/>
                  </a:lnTo>
                  <a:lnTo>
                    <a:pt x="3184271" y="617855"/>
                  </a:lnTo>
                  <a:lnTo>
                    <a:pt x="3154172" y="561086"/>
                  </a:lnTo>
                  <a:lnTo>
                    <a:pt x="3109595" y="516636"/>
                  </a:lnTo>
                  <a:lnTo>
                    <a:pt x="3052826" y="486537"/>
                  </a:lnTo>
                  <a:lnTo>
                    <a:pt x="2988309" y="465328"/>
                  </a:lnTo>
                  <a:lnTo>
                    <a:pt x="2953766" y="456438"/>
                  </a:lnTo>
                  <a:lnTo>
                    <a:pt x="2920365" y="447548"/>
                  </a:lnTo>
                  <a:lnTo>
                    <a:pt x="2854705" y="426338"/>
                  </a:lnTo>
                  <a:lnTo>
                    <a:pt x="2796794" y="397382"/>
                  </a:lnTo>
                  <a:lnTo>
                    <a:pt x="2746629" y="355092"/>
                  </a:lnTo>
                  <a:lnTo>
                    <a:pt x="2703195" y="302768"/>
                  </a:lnTo>
                  <a:lnTo>
                    <a:pt x="2660904" y="247142"/>
                  </a:lnTo>
                  <a:lnTo>
                    <a:pt x="2639822" y="220344"/>
                  </a:lnTo>
                  <a:lnTo>
                    <a:pt x="2593085" y="172466"/>
                  </a:lnTo>
                  <a:lnTo>
                    <a:pt x="2538476" y="139065"/>
                  </a:lnTo>
                  <a:lnTo>
                    <a:pt x="2470530" y="124587"/>
                  </a:lnTo>
                  <a:lnTo>
                    <a:pt x="2434971" y="123571"/>
                  </a:lnTo>
                  <a:lnTo>
                    <a:pt x="2397125" y="126873"/>
                  </a:lnTo>
                  <a:lnTo>
                    <a:pt x="2359279" y="131318"/>
                  </a:lnTo>
                  <a:lnTo>
                    <a:pt x="2321305" y="136906"/>
                  </a:lnTo>
                  <a:lnTo>
                    <a:pt x="2283459" y="141350"/>
                  </a:lnTo>
                  <a:lnTo>
                    <a:pt x="2245614" y="143637"/>
                  </a:lnTo>
                  <a:lnTo>
                    <a:pt x="2208910" y="143637"/>
                  </a:lnTo>
                  <a:lnTo>
                    <a:pt x="2138806" y="130175"/>
                  </a:lnTo>
                  <a:lnTo>
                    <a:pt x="2039620" y="81280"/>
                  </a:lnTo>
                  <a:lnTo>
                    <a:pt x="2006219" y="61213"/>
                  </a:lnTo>
                  <a:lnTo>
                    <a:pt x="1973960" y="42291"/>
                  </a:lnTo>
                  <a:lnTo>
                    <a:pt x="1939417" y="25526"/>
                  </a:lnTo>
                  <a:lnTo>
                    <a:pt x="1906016" y="12192"/>
                  </a:lnTo>
                  <a:lnTo>
                    <a:pt x="1871599" y="3301"/>
                  </a:lnTo>
                  <a:lnTo>
                    <a:pt x="1835912" y="0"/>
                  </a:lnTo>
                  <a:close/>
                </a:path>
              </a:pathLst>
            </a:custGeom>
            <a:solidFill>
              <a:srgbClr val="FFFFFF"/>
            </a:solidFill>
          </p:spPr>
          <p:txBody>
            <a:bodyPr wrap="square" lIns="0" tIns="0" rIns="0" bIns="0" rtlCol="0"/>
            <a:lstStyle/>
            <a:p>
              <a:endParaRPr/>
            </a:p>
          </p:txBody>
        </p:sp>
        <p:pic>
          <p:nvPicPr>
            <p:cNvPr id="96" name="object 96"/>
            <p:cNvPicPr/>
            <p:nvPr/>
          </p:nvPicPr>
          <p:blipFill>
            <a:blip r:embed="rId6" cstate="print"/>
            <a:stretch>
              <a:fillRect/>
            </a:stretch>
          </p:blipFill>
          <p:spPr>
            <a:xfrm>
              <a:off x="9451975" y="5005450"/>
              <a:ext cx="2384425" cy="1287399"/>
            </a:xfrm>
            <a:prstGeom prst="rect">
              <a:avLst/>
            </a:prstGeom>
          </p:spPr>
        </p:pic>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7987283" y="1456944"/>
            <a:ext cx="3957320" cy="3736340"/>
            <a:chOff x="7987283" y="1456944"/>
            <a:chExt cx="3957320" cy="3736340"/>
          </a:xfrm>
        </p:grpSpPr>
        <p:pic>
          <p:nvPicPr>
            <p:cNvPr id="3" name="object 3"/>
            <p:cNvPicPr/>
            <p:nvPr/>
          </p:nvPicPr>
          <p:blipFill>
            <a:blip r:embed="rId2" cstate="print"/>
            <a:stretch>
              <a:fillRect/>
            </a:stretch>
          </p:blipFill>
          <p:spPr>
            <a:xfrm>
              <a:off x="9038843" y="1456944"/>
              <a:ext cx="1855470" cy="855726"/>
            </a:xfrm>
            <a:prstGeom prst="rect">
              <a:avLst/>
            </a:prstGeom>
          </p:spPr>
        </p:pic>
        <p:pic>
          <p:nvPicPr>
            <p:cNvPr id="4" name="object 4"/>
            <p:cNvPicPr/>
            <p:nvPr/>
          </p:nvPicPr>
          <p:blipFill>
            <a:blip r:embed="rId3" cstate="print"/>
            <a:stretch>
              <a:fillRect/>
            </a:stretch>
          </p:blipFill>
          <p:spPr>
            <a:xfrm>
              <a:off x="8444483" y="1868424"/>
              <a:ext cx="3042666" cy="855726"/>
            </a:xfrm>
            <a:prstGeom prst="rect">
              <a:avLst/>
            </a:prstGeom>
          </p:spPr>
        </p:pic>
        <p:pic>
          <p:nvPicPr>
            <p:cNvPr id="5" name="object 5"/>
            <p:cNvPicPr/>
            <p:nvPr/>
          </p:nvPicPr>
          <p:blipFill>
            <a:blip r:embed="rId4" cstate="print"/>
            <a:stretch>
              <a:fillRect/>
            </a:stretch>
          </p:blipFill>
          <p:spPr>
            <a:xfrm>
              <a:off x="8124443" y="2279904"/>
              <a:ext cx="3684270" cy="855726"/>
            </a:xfrm>
            <a:prstGeom prst="rect">
              <a:avLst/>
            </a:prstGeom>
          </p:spPr>
        </p:pic>
        <p:pic>
          <p:nvPicPr>
            <p:cNvPr id="6" name="object 6"/>
            <p:cNvPicPr/>
            <p:nvPr/>
          </p:nvPicPr>
          <p:blipFill>
            <a:blip r:embed="rId5" cstate="print"/>
            <a:stretch>
              <a:fillRect/>
            </a:stretch>
          </p:blipFill>
          <p:spPr>
            <a:xfrm>
              <a:off x="7987283" y="2691383"/>
              <a:ext cx="3957066" cy="855726"/>
            </a:xfrm>
            <a:prstGeom prst="rect">
              <a:avLst/>
            </a:prstGeom>
          </p:spPr>
        </p:pic>
        <p:pic>
          <p:nvPicPr>
            <p:cNvPr id="7" name="object 7"/>
            <p:cNvPicPr/>
            <p:nvPr/>
          </p:nvPicPr>
          <p:blipFill>
            <a:blip r:embed="rId6" cstate="print"/>
            <a:stretch>
              <a:fillRect/>
            </a:stretch>
          </p:blipFill>
          <p:spPr>
            <a:xfrm>
              <a:off x="8164067" y="3102864"/>
              <a:ext cx="3603498" cy="855726"/>
            </a:xfrm>
            <a:prstGeom prst="rect">
              <a:avLst/>
            </a:prstGeom>
          </p:spPr>
        </p:pic>
        <p:pic>
          <p:nvPicPr>
            <p:cNvPr id="8" name="object 8"/>
            <p:cNvPicPr/>
            <p:nvPr/>
          </p:nvPicPr>
          <p:blipFill>
            <a:blip r:embed="rId7" cstate="print"/>
            <a:stretch>
              <a:fillRect/>
            </a:stretch>
          </p:blipFill>
          <p:spPr>
            <a:xfrm>
              <a:off x="8185403" y="3514344"/>
              <a:ext cx="3562350" cy="855725"/>
            </a:xfrm>
            <a:prstGeom prst="rect">
              <a:avLst/>
            </a:prstGeom>
          </p:spPr>
        </p:pic>
        <p:pic>
          <p:nvPicPr>
            <p:cNvPr id="9" name="object 9"/>
            <p:cNvPicPr/>
            <p:nvPr/>
          </p:nvPicPr>
          <p:blipFill>
            <a:blip r:embed="rId8" cstate="print"/>
            <a:stretch>
              <a:fillRect/>
            </a:stretch>
          </p:blipFill>
          <p:spPr>
            <a:xfrm>
              <a:off x="8881871" y="3925823"/>
              <a:ext cx="2167889" cy="855726"/>
            </a:xfrm>
            <a:prstGeom prst="rect">
              <a:avLst/>
            </a:prstGeom>
          </p:spPr>
        </p:pic>
        <p:pic>
          <p:nvPicPr>
            <p:cNvPr id="10" name="object 10"/>
            <p:cNvPicPr/>
            <p:nvPr/>
          </p:nvPicPr>
          <p:blipFill>
            <a:blip r:embed="rId9" cstate="print"/>
            <a:stretch>
              <a:fillRect/>
            </a:stretch>
          </p:blipFill>
          <p:spPr>
            <a:xfrm>
              <a:off x="8668511" y="4337304"/>
              <a:ext cx="2463546" cy="855726"/>
            </a:xfrm>
            <a:prstGeom prst="rect">
              <a:avLst/>
            </a:prstGeom>
          </p:spPr>
        </p:pic>
      </p:grpSp>
      <p:sp>
        <p:nvSpPr>
          <p:cNvPr id="11" name="object 11"/>
          <p:cNvSpPr txBox="1"/>
          <p:nvPr/>
        </p:nvSpPr>
        <p:spPr>
          <a:xfrm>
            <a:off x="8209915" y="1551178"/>
            <a:ext cx="3339465" cy="3363595"/>
          </a:xfrm>
          <a:prstGeom prst="rect">
            <a:avLst/>
          </a:prstGeom>
        </p:spPr>
        <p:txBody>
          <a:bodyPr vert="horz" wrap="square" lIns="0" tIns="58419" rIns="0" bIns="0" rtlCol="0">
            <a:spAutoFit/>
          </a:bodyPr>
          <a:lstStyle/>
          <a:p>
            <a:pPr marL="12700" marR="5080" algn="ctr">
              <a:lnSpc>
                <a:spcPct val="90000"/>
              </a:lnSpc>
              <a:spcBef>
                <a:spcPts val="459"/>
              </a:spcBef>
              <a:tabLst>
                <a:tab pos="683895" algn="l"/>
                <a:tab pos="744220" algn="l"/>
                <a:tab pos="2199005" algn="l"/>
                <a:tab pos="2432050" algn="l"/>
                <a:tab pos="2480945" algn="l"/>
              </a:tabLst>
            </a:pPr>
            <a:r>
              <a:rPr sz="3000" b="1" spc="130" dirty="0">
                <a:solidFill>
                  <a:srgbClr val="FFC000"/>
                </a:solidFill>
                <a:latin typeface="Cambria"/>
                <a:cs typeface="Cambria"/>
              </a:rPr>
              <a:t>WHAT </a:t>
            </a:r>
            <a:r>
              <a:rPr sz="3000" b="1" spc="270" dirty="0">
                <a:solidFill>
                  <a:srgbClr val="FFC000"/>
                </a:solidFill>
                <a:latin typeface="Cambria"/>
                <a:cs typeface="Cambria"/>
              </a:rPr>
              <a:t>SPECIALIST </a:t>
            </a:r>
            <a:r>
              <a:rPr sz="3000" b="1" spc="345" dirty="0">
                <a:solidFill>
                  <a:srgbClr val="FFC000"/>
                </a:solidFill>
                <a:latin typeface="Cambria"/>
                <a:cs typeface="Cambria"/>
              </a:rPr>
              <a:t>SERVICES</a:t>
            </a:r>
            <a:r>
              <a:rPr sz="3000" b="1" dirty="0">
                <a:solidFill>
                  <a:srgbClr val="FFC000"/>
                </a:solidFill>
                <a:latin typeface="Cambria"/>
                <a:cs typeface="Cambria"/>
              </a:rPr>
              <a:t>	</a:t>
            </a:r>
            <a:r>
              <a:rPr sz="3000" b="1" spc="170" dirty="0">
                <a:solidFill>
                  <a:srgbClr val="FFC000"/>
                </a:solidFill>
                <a:latin typeface="Cambria"/>
                <a:cs typeface="Cambria"/>
              </a:rPr>
              <a:t>AND </a:t>
            </a:r>
            <a:r>
              <a:rPr sz="3000" b="1" spc="310" dirty="0">
                <a:solidFill>
                  <a:srgbClr val="FFC000"/>
                </a:solidFill>
                <a:latin typeface="Cambria"/>
                <a:cs typeface="Cambria"/>
              </a:rPr>
              <a:t>EXPERTISE</a:t>
            </a:r>
            <a:r>
              <a:rPr sz="3000" b="1" dirty="0">
                <a:solidFill>
                  <a:srgbClr val="FFC000"/>
                </a:solidFill>
                <a:latin typeface="Cambria"/>
                <a:cs typeface="Cambria"/>
              </a:rPr>
              <a:t>		</a:t>
            </a:r>
            <a:r>
              <a:rPr sz="3000" b="1" spc="290" dirty="0">
                <a:solidFill>
                  <a:srgbClr val="FFC000"/>
                </a:solidFill>
                <a:latin typeface="Cambria"/>
                <a:cs typeface="Cambria"/>
              </a:rPr>
              <a:t>ARE </a:t>
            </a:r>
            <a:r>
              <a:rPr sz="3000" b="1" spc="229" dirty="0">
                <a:solidFill>
                  <a:srgbClr val="FFC000"/>
                </a:solidFill>
                <a:latin typeface="Cambria"/>
                <a:cs typeface="Cambria"/>
              </a:rPr>
              <a:t>AVAILABLE</a:t>
            </a:r>
            <a:r>
              <a:rPr sz="3000" b="1" dirty="0">
                <a:solidFill>
                  <a:srgbClr val="FFC000"/>
                </a:solidFill>
                <a:latin typeface="Cambria"/>
                <a:cs typeface="Cambria"/>
              </a:rPr>
              <a:t>	</a:t>
            </a:r>
            <a:r>
              <a:rPr sz="3000" b="1" spc="160" dirty="0">
                <a:solidFill>
                  <a:srgbClr val="FFC000"/>
                </a:solidFill>
                <a:latin typeface="Cambria"/>
                <a:cs typeface="Cambria"/>
              </a:rPr>
              <a:t>AT </a:t>
            </a:r>
            <a:r>
              <a:rPr sz="3000" b="1" spc="300" dirty="0">
                <a:solidFill>
                  <a:srgbClr val="FFC000"/>
                </a:solidFill>
                <a:latin typeface="Cambria"/>
                <a:cs typeface="Cambria"/>
              </a:rPr>
              <a:t>OR</a:t>
            </a:r>
            <a:r>
              <a:rPr sz="3000" b="1" dirty="0">
                <a:solidFill>
                  <a:srgbClr val="FFC000"/>
                </a:solidFill>
                <a:latin typeface="Cambria"/>
                <a:cs typeface="Cambria"/>
              </a:rPr>
              <a:t>		</a:t>
            </a:r>
            <a:r>
              <a:rPr sz="3000" b="1" spc="375" dirty="0">
                <a:solidFill>
                  <a:srgbClr val="FFC000"/>
                </a:solidFill>
                <a:latin typeface="Cambria"/>
                <a:cs typeface="Cambria"/>
              </a:rPr>
              <a:t>ACCESSED </a:t>
            </a:r>
            <a:r>
              <a:rPr sz="3000" b="1" spc="215" dirty="0">
                <a:solidFill>
                  <a:srgbClr val="FFC000"/>
                </a:solidFill>
                <a:latin typeface="Cambria"/>
                <a:cs typeface="Cambria"/>
              </a:rPr>
              <a:t>BY</a:t>
            </a:r>
            <a:r>
              <a:rPr sz="3000" b="1" dirty="0">
                <a:solidFill>
                  <a:srgbClr val="FFC000"/>
                </a:solidFill>
                <a:latin typeface="Cambria"/>
                <a:cs typeface="Cambria"/>
              </a:rPr>
              <a:t>	</a:t>
            </a:r>
            <a:r>
              <a:rPr sz="3000" b="1" spc="260" dirty="0">
                <a:solidFill>
                  <a:srgbClr val="FFC000"/>
                </a:solidFill>
                <a:latin typeface="Cambria"/>
                <a:cs typeface="Cambria"/>
              </a:rPr>
              <a:t>THE </a:t>
            </a:r>
            <a:r>
              <a:rPr sz="3000" b="1" spc="360" dirty="0">
                <a:solidFill>
                  <a:srgbClr val="FFC000"/>
                </a:solidFill>
                <a:latin typeface="Cambria"/>
                <a:cs typeface="Cambria"/>
              </a:rPr>
              <a:t>SCHOOL?</a:t>
            </a:r>
            <a:endParaRPr sz="3000">
              <a:latin typeface="Cambria"/>
              <a:cs typeface="Cambria"/>
            </a:endParaRPr>
          </a:p>
        </p:txBody>
      </p:sp>
      <p:sp>
        <p:nvSpPr>
          <p:cNvPr id="12" name="object 12"/>
          <p:cNvSpPr/>
          <p:nvPr/>
        </p:nvSpPr>
        <p:spPr>
          <a:xfrm>
            <a:off x="0" y="0"/>
            <a:ext cx="284480" cy="6858000"/>
          </a:xfrm>
          <a:custGeom>
            <a:avLst/>
            <a:gdLst/>
            <a:ahLst/>
            <a:cxnLst/>
            <a:rect l="l" t="t" r="r" b="b"/>
            <a:pathLst>
              <a:path w="284480" h="6858000">
                <a:moveTo>
                  <a:pt x="284162" y="0"/>
                </a:moveTo>
                <a:lnTo>
                  <a:pt x="0" y="0"/>
                </a:lnTo>
                <a:lnTo>
                  <a:pt x="0" y="6858000"/>
                </a:lnTo>
                <a:lnTo>
                  <a:pt x="284162" y="6858000"/>
                </a:lnTo>
                <a:lnTo>
                  <a:pt x="284162" y="0"/>
                </a:lnTo>
                <a:close/>
              </a:path>
            </a:pathLst>
          </a:custGeom>
          <a:solidFill>
            <a:srgbClr val="FFC000"/>
          </a:solidFill>
        </p:spPr>
        <p:txBody>
          <a:bodyPr wrap="square" lIns="0" tIns="0" rIns="0" bIns="0" rtlCol="0"/>
          <a:lstStyle/>
          <a:p>
            <a:endParaRPr/>
          </a:p>
        </p:txBody>
      </p:sp>
      <p:grpSp>
        <p:nvGrpSpPr>
          <p:cNvPr id="13" name="object 13"/>
          <p:cNvGrpSpPr/>
          <p:nvPr/>
        </p:nvGrpSpPr>
        <p:grpSpPr>
          <a:xfrm>
            <a:off x="511492" y="265201"/>
            <a:ext cx="7538720" cy="6327775"/>
            <a:chOff x="511492" y="265201"/>
            <a:chExt cx="7538720" cy="6327775"/>
          </a:xfrm>
        </p:grpSpPr>
        <p:sp>
          <p:nvSpPr>
            <p:cNvPr id="14" name="object 14"/>
            <p:cNvSpPr/>
            <p:nvPr/>
          </p:nvSpPr>
          <p:spPr>
            <a:xfrm>
              <a:off x="511492" y="265201"/>
              <a:ext cx="7538720" cy="6327775"/>
            </a:xfrm>
            <a:custGeom>
              <a:avLst/>
              <a:gdLst/>
              <a:ahLst/>
              <a:cxnLst/>
              <a:rect l="l" t="t" r="r" b="b"/>
              <a:pathLst>
                <a:path w="7538720" h="6327775">
                  <a:moveTo>
                    <a:pt x="7538720" y="0"/>
                  </a:moveTo>
                  <a:lnTo>
                    <a:pt x="0" y="0"/>
                  </a:lnTo>
                  <a:lnTo>
                    <a:pt x="0" y="6327521"/>
                  </a:lnTo>
                  <a:lnTo>
                    <a:pt x="7538720" y="6327521"/>
                  </a:lnTo>
                  <a:lnTo>
                    <a:pt x="7538720" y="0"/>
                  </a:lnTo>
                  <a:close/>
                </a:path>
              </a:pathLst>
            </a:custGeom>
            <a:solidFill>
              <a:srgbClr val="FFC000"/>
            </a:solidFill>
          </p:spPr>
          <p:txBody>
            <a:bodyPr wrap="square" lIns="0" tIns="0" rIns="0" bIns="0" rtlCol="0"/>
            <a:lstStyle/>
            <a:p>
              <a:endParaRPr/>
            </a:p>
          </p:txBody>
        </p:sp>
        <p:sp>
          <p:nvSpPr>
            <p:cNvPr id="15" name="object 15"/>
            <p:cNvSpPr/>
            <p:nvPr/>
          </p:nvSpPr>
          <p:spPr>
            <a:xfrm>
              <a:off x="511492" y="265201"/>
              <a:ext cx="7538720" cy="6327775"/>
            </a:xfrm>
            <a:custGeom>
              <a:avLst/>
              <a:gdLst/>
              <a:ahLst/>
              <a:cxnLst/>
              <a:rect l="l" t="t" r="r" b="b"/>
              <a:pathLst>
                <a:path w="7538720" h="6327775">
                  <a:moveTo>
                    <a:pt x="0" y="6327521"/>
                  </a:moveTo>
                  <a:lnTo>
                    <a:pt x="7538720" y="6327521"/>
                  </a:lnTo>
                  <a:lnTo>
                    <a:pt x="7538720" y="0"/>
                  </a:lnTo>
                  <a:lnTo>
                    <a:pt x="0" y="0"/>
                  </a:lnTo>
                  <a:lnTo>
                    <a:pt x="0" y="6327521"/>
                  </a:lnTo>
                  <a:close/>
                </a:path>
              </a:pathLst>
            </a:custGeom>
            <a:ln w="19050">
              <a:solidFill>
                <a:srgbClr val="405217"/>
              </a:solidFill>
            </a:ln>
          </p:spPr>
          <p:txBody>
            <a:bodyPr wrap="square" lIns="0" tIns="0" rIns="0" bIns="0" rtlCol="0"/>
            <a:lstStyle/>
            <a:p>
              <a:endParaRPr/>
            </a:p>
          </p:txBody>
        </p:sp>
        <p:pic>
          <p:nvPicPr>
            <p:cNvPr id="16" name="object 16"/>
            <p:cNvPicPr/>
            <p:nvPr/>
          </p:nvPicPr>
          <p:blipFill>
            <a:blip r:embed="rId10" cstate="print"/>
            <a:stretch>
              <a:fillRect/>
            </a:stretch>
          </p:blipFill>
          <p:spPr>
            <a:xfrm>
              <a:off x="577278" y="365315"/>
              <a:ext cx="6457950" cy="5735320"/>
            </a:xfrm>
            <a:prstGeom prst="rect">
              <a:avLst/>
            </a:prstGeom>
          </p:spPr>
        </p:pic>
      </p:grpSp>
      <p:sp>
        <p:nvSpPr>
          <p:cNvPr id="17" name="object 17"/>
          <p:cNvSpPr txBox="1"/>
          <p:nvPr/>
        </p:nvSpPr>
        <p:spPr>
          <a:xfrm>
            <a:off x="4374896" y="3684142"/>
            <a:ext cx="3441065" cy="391795"/>
          </a:xfrm>
          <a:prstGeom prst="rect">
            <a:avLst/>
          </a:prstGeom>
        </p:spPr>
        <p:txBody>
          <a:bodyPr vert="horz" wrap="square" lIns="0" tIns="12700" rIns="0" bIns="0" rtlCol="0">
            <a:spAutoFit/>
          </a:bodyPr>
          <a:lstStyle/>
          <a:p>
            <a:pPr marL="12700">
              <a:lnSpc>
                <a:spcPct val="100000"/>
              </a:lnSpc>
              <a:spcBef>
                <a:spcPts val="100"/>
              </a:spcBef>
            </a:pPr>
            <a:r>
              <a:rPr sz="1200" dirty="0">
                <a:latin typeface="Rockwell"/>
                <a:cs typeface="Rockwell"/>
              </a:rPr>
              <a:t>Examples</a:t>
            </a:r>
            <a:r>
              <a:rPr sz="1200" spc="-40" dirty="0">
                <a:latin typeface="Rockwell"/>
                <a:cs typeface="Rockwell"/>
              </a:rPr>
              <a:t> </a:t>
            </a:r>
            <a:r>
              <a:rPr sz="1200" dirty="0">
                <a:latin typeface="Rockwell"/>
                <a:cs typeface="Rockwell"/>
              </a:rPr>
              <a:t>of</a:t>
            </a:r>
            <a:r>
              <a:rPr sz="1200" spc="-20" dirty="0">
                <a:latin typeface="Rockwell"/>
                <a:cs typeface="Rockwell"/>
              </a:rPr>
              <a:t> </a:t>
            </a:r>
            <a:r>
              <a:rPr sz="1200" dirty="0">
                <a:latin typeface="Rockwell"/>
                <a:cs typeface="Rockwell"/>
              </a:rPr>
              <a:t>external</a:t>
            </a:r>
            <a:r>
              <a:rPr sz="1200" spc="-20" dirty="0">
                <a:latin typeface="Rockwell"/>
                <a:cs typeface="Rockwell"/>
              </a:rPr>
              <a:t> </a:t>
            </a:r>
            <a:r>
              <a:rPr sz="1200" dirty="0">
                <a:latin typeface="Rockwell"/>
                <a:cs typeface="Rockwell"/>
              </a:rPr>
              <a:t>services</a:t>
            </a:r>
            <a:r>
              <a:rPr sz="1200" spc="-20" dirty="0">
                <a:latin typeface="Rockwell"/>
                <a:cs typeface="Rockwell"/>
              </a:rPr>
              <a:t> </a:t>
            </a:r>
            <a:r>
              <a:rPr sz="1200" dirty="0">
                <a:latin typeface="Rockwell"/>
                <a:cs typeface="Rockwell"/>
              </a:rPr>
              <a:t>and</a:t>
            </a:r>
            <a:r>
              <a:rPr sz="1200" spc="-25" dirty="0">
                <a:latin typeface="Rockwell"/>
                <a:cs typeface="Rockwell"/>
              </a:rPr>
              <a:t> </a:t>
            </a:r>
            <a:r>
              <a:rPr sz="1200" dirty="0">
                <a:latin typeface="Rockwell"/>
                <a:cs typeface="Rockwell"/>
              </a:rPr>
              <a:t>specialists</a:t>
            </a:r>
            <a:r>
              <a:rPr sz="1200" spc="-25" dirty="0">
                <a:latin typeface="Rockwell"/>
                <a:cs typeface="Rockwell"/>
              </a:rPr>
              <a:t> we</a:t>
            </a:r>
            <a:endParaRPr sz="1200" dirty="0">
              <a:latin typeface="Rockwell"/>
              <a:cs typeface="Rockwell"/>
            </a:endParaRPr>
          </a:p>
          <a:p>
            <a:pPr marL="12700">
              <a:lnSpc>
                <a:spcPct val="100000"/>
              </a:lnSpc>
            </a:pPr>
            <a:r>
              <a:rPr sz="1200" dirty="0">
                <a:latin typeface="Rockwell"/>
                <a:cs typeface="Rockwell"/>
              </a:rPr>
              <a:t>access to support</a:t>
            </a:r>
            <a:r>
              <a:rPr sz="1200" spc="-15" dirty="0">
                <a:latin typeface="Rockwell"/>
                <a:cs typeface="Rockwell"/>
              </a:rPr>
              <a:t> </a:t>
            </a:r>
            <a:r>
              <a:rPr sz="1200" spc="-10" dirty="0">
                <a:latin typeface="Rockwell"/>
                <a:cs typeface="Rockwell"/>
              </a:rPr>
              <a:t>children</a:t>
            </a:r>
            <a:r>
              <a:rPr sz="1200" spc="10" dirty="0">
                <a:latin typeface="Rockwell"/>
                <a:cs typeface="Rockwell"/>
              </a:rPr>
              <a:t> </a:t>
            </a:r>
            <a:r>
              <a:rPr sz="1200" dirty="0">
                <a:latin typeface="Rockwell"/>
                <a:cs typeface="Rockwell"/>
              </a:rPr>
              <a:t>at</a:t>
            </a:r>
            <a:r>
              <a:rPr sz="1200" spc="-10" dirty="0">
                <a:latin typeface="Rockwell"/>
                <a:cs typeface="Rockwell"/>
              </a:rPr>
              <a:t> </a:t>
            </a:r>
            <a:r>
              <a:rPr sz="1200" dirty="0">
                <a:latin typeface="Rockwell"/>
                <a:cs typeface="Rockwell"/>
              </a:rPr>
              <a:t>St</a:t>
            </a:r>
            <a:r>
              <a:rPr sz="1200" spc="-45" dirty="0">
                <a:latin typeface="Rockwell"/>
                <a:cs typeface="Rockwell"/>
              </a:rPr>
              <a:t> </a:t>
            </a:r>
            <a:r>
              <a:rPr lang="en-GB" sz="1200" spc="-10" dirty="0">
                <a:latin typeface="Rockwell"/>
                <a:cs typeface="Rockwell"/>
              </a:rPr>
              <a:t>Paul’s</a:t>
            </a:r>
            <a:r>
              <a:rPr sz="1200" spc="-85" dirty="0">
                <a:latin typeface="Rockwell"/>
                <a:cs typeface="Rockwell"/>
              </a:rPr>
              <a:t> </a:t>
            </a:r>
            <a:r>
              <a:rPr sz="1200" spc="-10" dirty="0">
                <a:latin typeface="Rockwell"/>
                <a:cs typeface="Rockwell"/>
              </a:rPr>
              <a:t>include:</a:t>
            </a:r>
            <a:endParaRPr sz="1200" dirty="0">
              <a:latin typeface="Rockwell"/>
              <a:cs typeface="Rockwell"/>
            </a:endParaRPr>
          </a:p>
        </p:txBody>
      </p:sp>
      <p:sp>
        <p:nvSpPr>
          <p:cNvPr id="18" name="object 18"/>
          <p:cNvSpPr txBox="1"/>
          <p:nvPr/>
        </p:nvSpPr>
        <p:spPr>
          <a:xfrm>
            <a:off x="4361563" y="4082732"/>
            <a:ext cx="3649979" cy="2413481"/>
          </a:xfrm>
          <a:prstGeom prst="rect">
            <a:avLst/>
          </a:prstGeom>
        </p:spPr>
        <p:txBody>
          <a:bodyPr vert="horz" wrap="square" lIns="0" tIns="12700" rIns="0" bIns="0" rtlCol="0">
            <a:spAutoFit/>
          </a:bodyPr>
          <a:lstStyle/>
          <a:p>
            <a:pPr marL="186055" indent="-173355">
              <a:lnSpc>
                <a:spcPct val="100000"/>
              </a:lnSpc>
              <a:spcBef>
                <a:spcPts val="100"/>
              </a:spcBef>
              <a:buFont typeface="Arial"/>
              <a:buChar char="•"/>
              <a:tabLst>
                <a:tab pos="186055" algn="l"/>
              </a:tabLst>
            </a:pPr>
            <a:r>
              <a:rPr sz="1200" dirty="0">
                <a:latin typeface="Rockwell"/>
                <a:cs typeface="Rockwell"/>
              </a:rPr>
              <a:t>Rivers ESC</a:t>
            </a:r>
            <a:r>
              <a:rPr sz="1200" spc="-5" dirty="0">
                <a:latin typeface="Rockwell"/>
                <a:cs typeface="Rockwell"/>
              </a:rPr>
              <a:t> </a:t>
            </a:r>
            <a:r>
              <a:rPr sz="1200" spc="-20" dirty="0">
                <a:latin typeface="Rockwell"/>
                <a:cs typeface="Rockwell"/>
              </a:rPr>
              <a:t>(behaviour,</a:t>
            </a:r>
            <a:r>
              <a:rPr sz="1200" spc="-100" dirty="0">
                <a:latin typeface="Rockwell"/>
                <a:cs typeface="Rockwell"/>
              </a:rPr>
              <a:t> </a:t>
            </a:r>
            <a:r>
              <a:rPr sz="1200" dirty="0">
                <a:latin typeface="Rockwell"/>
                <a:cs typeface="Rockwell"/>
              </a:rPr>
              <a:t>SEND</a:t>
            </a:r>
            <a:r>
              <a:rPr sz="1200" spc="-5" dirty="0">
                <a:latin typeface="Rockwell"/>
                <a:cs typeface="Rockwell"/>
              </a:rPr>
              <a:t> </a:t>
            </a:r>
            <a:r>
              <a:rPr sz="1200" dirty="0">
                <a:latin typeface="Rockwell"/>
                <a:cs typeface="Rockwell"/>
              </a:rPr>
              <a:t>and</a:t>
            </a:r>
            <a:r>
              <a:rPr sz="1200" spc="5" dirty="0">
                <a:latin typeface="Rockwell"/>
                <a:cs typeface="Rockwell"/>
              </a:rPr>
              <a:t> </a:t>
            </a:r>
            <a:r>
              <a:rPr sz="1200" spc="-10" dirty="0">
                <a:latin typeface="Rockwell"/>
                <a:cs typeface="Rockwell"/>
              </a:rPr>
              <a:t>anxiety)</a:t>
            </a:r>
            <a:endParaRPr sz="1200" dirty="0">
              <a:latin typeface="Rockwell"/>
              <a:cs typeface="Rockwell"/>
            </a:endParaRPr>
          </a:p>
          <a:p>
            <a:pPr marL="184785" marR="94615" indent="-172720">
              <a:lnSpc>
                <a:spcPct val="100000"/>
              </a:lnSpc>
              <a:buFont typeface="Arial"/>
              <a:buChar char="•"/>
              <a:tabLst>
                <a:tab pos="184785" algn="l"/>
              </a:tabLst>
            </a:pPr>
            <a:r>
              <a:rPr sz="1200" spc="-10" dirty="0">
                <a:latin typeface="Rockwell"/>
                <a:cs typeface="Rockwell"/>
              </a:rPr>
              <a:t>Amwell</a:t>
            </a:r>
            <a:r>
              <a:rPr sz="1200" spc="-114" dirty="0">
                <a:latin typeface="Rockwell"/>
                <a:cs typeface="Rockwell"/>
              </a:rPr>
              <a:t> </a:t>
            </a:r>
            <a:r>
              <a:rPr sz="1200" dirty="0">
                <a:latin typeface="Rockwell"/>
                <a:cs typeface="Rockwell"/>
              </a:rPr>
              <a:t>View</a:t>
            </a:r>
            <a:r>
              <a:rPr sz="1200" spc="-25" dirty="0">
                <a:latin typeface="Rockwell"/>
                <a:cs typeface="Rockwell"/>
              </a:rPr>
              <a:t> </a:t>
            </a:r>
            <a:r>
              <a:rPr sz="1200" spc="-10" dirty="0">
                <a:latin typeface="Rockwell"/>
                <a:cs typeface="Rockwell"/>
              </a:rPr>
              <a:t>Outreach</a:t>
            </a:r>
            <a:r>
              <a:rPr sz="1200" spc="-25" dirty="0">
                <a:latin typeface="Rockwell"/>
                <a:cs typeface="Rockwell"/>
              </a:rPr>
              <a:t> </a:t>
            </a:r>
            <a:r>
              <a:rPr sz="1200" dirty="0">
                <a:latin typeface="Rockwell"/>
                <a:cs typeface="Rockwell"/>
              </a:rPr>
              <a:t>(ASD</a:t>
            </a:r>
            <a:r>
              <a:rPr sz="1200" spc="-30" dirty="0">
                <a:latin typeface="Rockwell"/>
                <a:cs typeface="Rockwell"/>
              </a:rPr>
              <a:t> </a:t>
            </a:r>
            <a:r>
              <a:rPr sz="1200" dirty="0">
                <a:latin typeface="Rockwell"/>
                <a:cs typeface="Rockwell"/>
              </a:rPr>
              <a:t>and</a:t>
            </a:r>
            <a:r>
              <a:rPr sz="1200" spc="-15" dirty="0">
                <a:latin typeface="Rockwell"/>
                <a:cs typeface="Rockwell"/>
              </a:rPr>
              <a:t> </a:t>
            </a:r>
            <a:r>
              <a:rPr sz="1200" dirty="0">
                <a:latin typeface="Rockwell"/>
                <a:cs typeface="Rockwell"/>
              </a:rPr>
              <a:t>specialist</a:t>
            </a:r>
            <a:r>
              <a:rPr sz="1200" spc="-15" dirty="0">
                <a:latin typeface="Rockwell"/>
                <a:cs typeface="Rockwell"/>
              </a:rPr>
              <a:t> </a:t>
            </a:r>
            <a:r>
              <a:rPr sz="1200" spc="-10" dirty="0">
                <a:latin typeface="Rockwell"/>
                <a:cs typeface="Rockwell"/>
              </a:rPr>
              <a:t>level </a:t>
            </a:r>
            <a:r>
              <a:rPr sz="1200" dirty="0">
                <a:latin typeface="Rockwell"/>
                <a:cs typeface="Rockwell"/>
              </a:rPr>
              <a:t>of</a:t>
            </a:r>
            <a:r>
              <a:rPr sz="1200" spc="-15" dirty="0">
                <a:latin typeface="Rockwell"/>
                <a:cs typeface="Rockwell"/>
              </a:rPr>
              <a:t> </a:t>
            </a:r>
            <a:r>
              <a:rPr sz="1200" dirty="0">
                <a:latin typeface="Rockwell"/>
                <a:cs typeface="Rockwell"/>
              </a:rPr>
              <a:t>SEND</a:t>
            </a:r>
            <a:r>
              <a:rPr sz="1200" spc="-10" dirty="0">
                <a:latin typeface="Rockwell"/>
                <a:cs typeface="Rockwell"/>
              </a:rPr>
              <a:t> need)</a:t>
            </a:r>
            <a:endParaRPr sz="1200" dirty="0">
              <a:latin typeface="Rockwell"/>
              <a:cs typeface="Rockwell"/>
            </a:endParaRPr>
          </a:p>
          <a:p>
            <a:pPr marL="186055" indent="-173355">
              <a:lnSpc>
                <a:spcPct val="100000"/>
              </a:lnSpc>
              <a:buFont typeface="Arial"/>
              <a:buChar char="•"/>
              <a:tabLst>
                <a:tab pos="186055" algn="l"/>
              </a:tabLst>
            </a:pPr>
            <a:r>
              <a:rPr sz="1200" dirty="0">
                <a:latin typeface="Rockwell"/>
                <a:cs typeface="Rockwell"/>
              </a:rPr>
              <a:t>SALT</a:t>
            </a:r>
            <a:r>
              <a:rPr sz="1200" spc="-40" dirty="0">
                <a:latin typeface="Rockwell"/>
                <a:cs typeface="Rockwell"/>
              </a:rPr>
              <a:t> </a:t>
            </a:r>
            <a:r>
              <a:rPr sz="1200" dirty="0">
                <a:latin typeface="Rockwell"/>
                <a:cs typeface="Rockwell"/>
              </a:rPr>
              <a:t>(speech</a:t>
            </a:r>
            <a:r>
              <a:rPr sz="1200" spc="-40" dirty="0">
                <a:latin typeface="Rockwell"/>
                <a:cs typeface="Rockwell"/>
              </a:rPr>
              <a:t> </a:t>
            </a:r>
            <a:r>
              <a:rPr sz="1200" dirty="0">
                <a:latin typeface="Rockwell"/>
                <a:cs typeface="Rockwell"/>
              </a:rPr>
              <a:t>and</a:t>
            </a:r>
            <a:r>
              <a:rPr sz="1200" spc="-30" dirty="0">
                <a:latin typeface="Rockwell"/>
                <a:cs typeface="Rockwell"/>
              </a:rPr>
              <a:t> </a:t>
            </a:r>
            <a:r>
              <a:rPr sz="1200" dirty="0">
                <a:latin typeface="Rockwell"/>
                <a:cs typeface="Rockwell"/>
              </a:rPr>
              <a:t>language</a:t>
            </a:r>
            <a:r>
              <a:rPr sz="1200" spc="-35" dirty="0">
                <a:latin typeface="Rockwell"/>
                <a:cs typeface="Rockwell"/>
              </a:rPr>
              <a:t> </a:t>
            </a:r>
            <a:r>
              <a:rPr sz="1200" spc="-10" dirty="0">
                <a:latin typeface="Rockwell"/>
                <a:cs typeface="Rockwell"/>
              </a:rPr>
              <a:t>therapy)</a:t>
            </a:r>
            <a:endParaRPr sz="1200" dirty="0">
              <a:latin typeface="Rockwell"/>
              <a:cs typeface="Rockwell"/>
            </a:endParaRPr>
          </a:p>
          <a:p>
            <a:pPr marL="186055" indent="-173355">
              <a:lnSpc>
                <a:spcPct val="100000"/>
              </a:lnSpc>
              <a:buFont typeface="Arial"/>
              <a:buChar char="•"/>
              <a:tabLst>
                <a:tab pos="186055" algn="l"/>
              </a:tabLst>
            </a:pPr>
            <a:r>
              <a:rPr sz="1200" dirty="0">
                <a:latin typeface="Rockwell"/>
                <a:cs typeface="Rockwell"/>
              </a:rPr>
              <a:t>OT</a:t>
            </a:r>
            <a:r>
              <a:rPr sz="1200" spc="-40" dirty="0">
                <a:latin typeface="Rockwell"/>
                <a:cs typeface="Rockwell"/>
              </a:rPr>
              <a:t> </a:t>
            </a:r>
            <a:r>
              <a:rPr sz="1200" dirty="0">
                <a:latin typeface="Rockwell"/>
                <a:cs typeface="Rockwell"/>
              </a:rPr>
              <a:t>(Occupational</a:t>
            </a:r>
            <a:r>
              <a:rPr sz="1200" spc="-30" dirty="0">
                <a:latin typeface="Rockwell"/>
                <a:cs typeface="Rockwell"/>
              </a:rPr>
              <a:t> </a:t>
            </a:r>
            <a:r>
              <a:rPr sz="1200" spc="-10" dirty="0">
                <a:latin typeface="Rockwell"/>
                <a:cs typeface="Rockwell"/>
              </a:rPr>
              <a:t>therapy</a:t>
            </a:r>
            <a:r>
              <a:rPr sz="1200" spc="-35" dirty="0">
                <a:latin typeface="Rockwell"/>
                <a:cs typeface="Rockwell"/>
              </a:rPr>
              <a:t> </a:t>
            </a:r>
            <a:r>
              <a:rPr sz="1200" spc="-20" dirty="0">
                <a:latin typeface="Rockwell"/>
                <a:cs typeface="Rockwell"/>
              </a:rPr>
              <a:t>team)</a:t>
            </a:r>
            <a:endParaRPr sz="1200" dirty="0">
              <a:latin typeface="Rockwell"/>
              <a:cs typeface="Rockwell"/>
            </a:endParaRPr>
          </a:p>
          <a:p>
            <a:pPr marL="186055" indent="-173355">
              <a:lnSpc>
                <a:spcPct val="100000"/>
              </a:lnSpc>
              <a:buFont typeface="Arial"/>
              <a:buChar char="•"/>
              <a:tabLst>
                <a:tab pos="186055" algn="l"/>
              </a:tabLst>
            </a:pPr>
            <a:r>
              <a:rPr sz="1200" dirty="0">
                <a:latin typeface="Rockwell"/>
                <a:cs typeface="Rockwell"/>
              </a:rPr>
              <a:t>Sensory</a:t>
            </a:r>
            <a:r>
              <a:rPr sz="1200" spc="-5" dirty="0">
                <a:latin typeface="Rockwell"/>
                <a:cs typeface="Rockwell"/>
              </a:rPr>
              <a:t> </a:t>
            </a:r>
            <a:r>
              <a:rPr sz="1200" spc="-10" dirty="0">
                <a:latin typeface="Rockwell"/>
                <a:cs typeface="Rockwell"/>
              </a:rPr>
              <a:t>Processing Service</a:t>
            </a:r>
            <a:endParaRPr sz="1200" dirty="0">
              <a:latin typeface="Rockwell"/>
              <a:cs typeface="Rockwell"/>
            </a:endParaRPr>
          </a:p>
          <a:p>
            <a:pPr marL="185420" indent="-172720">
              <a:lnSpc>
                <a:spcPct val="100000"/>
              </a:lnSpc>
              <a:buFont typeface="Arial"/>
              <a:buChar char="•"/>
              <a:tabLst>
                <a:tab pos="185420" algn="l"/>
              </a:tabLst>
            </a:pPr>
            <a:r>
              <a:rPr sz="1200" dirty="0" err="1">
                <a:latin typeface="Rockwell"/>
                <a:cs typeface="Rockwell"/>
              </a:rPr>
              <a:t>Dspl</a:t>
            </a:r>
            <a:r>
              <a:rPr lang="en-GB" sz="1200" dirty="0">
                <a:latin typeface="Rockwell"/>
                <a:cs typeface="Rockwell"/>
              </a:rPr>
              <a:t>4</a:t>
            </a:r>
            <a:r>
              <a:rPr sz="1200" spc="-10" dirty="0">
                <a:latin typeface="Rockwell"/>
                <a:cs typeface="Rockwell"/>
              </a:rPr>
              <a:t> </a:t>
            </a:r>
            <a:r>
              <a:rPr sz="1200" dirty="0">
                <a:latin typeface="Rockwell"/>
                <a:cs typeface="Rockwell"/>
              </a:rPr>
              <a:t>SEND</a:t>
            </a:r>
            <a:r>
              <a:rPr sz="1200" spc="-15" dirty="0">
                <a:latin typeface="Rockwell"/>
                <a:cs typeface="Rockwell"/>
              </a:rPr>
              <a:t> </a:t>
            </a:r>
            <a:r>
              <a:rPr sz="1200" spc="-20" dirty="0">
                <a:latin typeface="Rockwell"/>
                <a:cs typeface="Rockwell"/>
              </a:rPr>
              <a:t>Family</a:t>
            </a:r>
            <a:r>
              <a:rPr sz="1200" dirty="0">
                <a:latin typeface="Rockwell"/>
                <a:cs typeface="Rockwell"/>
              </a:rPr>
              <a:t> </a:t>
            </a:r>
            <a:r>
              <a:rPr sz="1200" spc="-10" dirty="0">
                <a:latin typeface="Rockwell"/>
                <a:cs typeface="Rockwell"/>
              </a:rPr>
              <a:t>Support</a:t>
            </a:r>
            <a:r>
              <a:rPr sz="1200" spc="-100" dirty="0">
                <a:latin typeface="Rockwell"/>
                <a:cs typeface="Rockwell"/>
              </a:rPr>
              <a:t> </a:t>
            </a:r>
            <a:r>
              <a:rPr sz="1200" spc="-30" dirty="0">
                <a:latin typeface="Rockwell"/>
                <a:cs typeface="Rockwell"/>
              </a:rPr>
              <a:t>Worker</a:t>
            </a:r>
            <a:r>
              <a:rPr sz="1200" spc="10" dirty="0">
                <a:latin typeface="Rockwell"/>
                <a:cs typeface="Rockwell"/>
              </a:rPr>
              <a:t> </a:t>
            </a:r>
            <a:r>
              <a:rPr sz="1200" dirty="0">
                <a:latin typeface="Rockwell"/>
                <a:cs typeface="Rockwell"/>
              </a:rPr>
              <a:t>(Home</a:t>
            </a:r>
            <a:r>
              <a:rPr sz="1200" spc="-15" dirty="0">
                <a:latin typeface="Rockwell"/>
                <a:cs typeface="Rockwell"/>
              </a:rPr>
              <a:t> </a:t>
            </a:r>
            <a:r>
              <a:rPr sz="1200" spc="-10" dirty="0">
                <a:latin typeface="Rockwell"/>
                <a:cs typeface="Rockwell"/>
              </a:rPr>
              <a:t>family</a:t>
            </a:r>
            <a:endParaRPr sz="1200" dirty="0">
              <a:latin typeface="Rockwell"/>
              <a:cs typeface="Rockwell"/>
            </a:endParaRPr>
          </a:p>
          <a:p>
            <a:pPr marL="184785">
              <a:lnSpc>
                <a:spcPct val="100000"/>
              </a:lnSpc>
            </a:pPr>
            <a:r>
              <a:rPr sz="1200" dirty="0">
                <a:latin typeface="Rockwell"/>
                <a:cs typeface="Rockwell"/>
              </a:rPr>
              <a:t>support</a:t>
            </a:r>
            <a:r>
              <a:rPr sz="1200" spc="-15" dirty="0">
                <a:latin typeface="Rockwell"/>
                <a:cs typeface="Rockwell"/>
              </a:rPr>
              <a:t> </a:t>
            </a:r>
            <a:r>
              <a:rPr sz="1200" dirty="0">
                <a:latin typeface="Rockwell"/>
                <a:cs typeface="Rockwell"/>
              </a:rPr>
              <a:t>and</a:t>
            </a:r>
            <a:r>
              <a:rPr sz="1200" spc="-10" dirty="0">
                <a:latin typeface="Rockwell"/>
                <a:cs typeface="Rockwell"/>
              </a:rPr>
              <a:t> advice)</a:t>
            </a:r>
            <a:endParaRPr sz="1200" dirty="0">
              <a:latin typeface="Rockwell"/>
              <a:cs typeface="Rockwell"/>
            </a:endParaRPr>
          </a:p>
          <a:p>
            <a:pPr marL="186055" indent="-173355">
              <a:lnSpc>
                <a:spcPct val="100000"/>
              </a:lnSpc>
              <a:buFont typeface="Arial"/>
              <a:buChar char="•"/>
              <a:tabLst>
                <a:tab pos="186055" algn="l"/>
              </a:tabLst>
            </a:pPr>
            <a:r>
              <a:rPr sz="1200" dirty="0">
                <a:latin typeface="Rockwell"/>
                <a:cs typeface="Rockwell"/>
              </a:rPr>
              <a:t>Cognition</a:t>
            </a:r>
            <a:r>
              <a:rPr sz="1200" spc="-15" dirty="0">
                <a:latin typeface="Rockwell"/>
                <a:cs typeface="Rockwell"/>
              </a:rPr>
              <a:t> </a:t>
            </a:r>
            <a:r>
              <a:rPr sz="1200" dirty="0">
                <a:latin typeface="Rockwell"/>
                <a:cs typeface="Rockwell"/>
              </a:rPr>
              <a:t>and</a:t>
            </a:r>
            <a:r>
              <a:rPr sz="1200" spc="-10" dirty="0">
                <a:latin typeface="Rockwell"/>
                <a:cs typeface="Rockwell"/>
              </a:rPr>
              <a:t> </a:t>
            </a:r>
            <a:r>
              <a:rPr sz="1200" dirty="0">
                <a:latin typeface="Rockwell"/>
                <a:cs typeface="Rockwell"/>
              </a:rPr>
              <a:t>Learning</a:t>
            </a:r>
            <a:r>
              <a:rPr sz="1200" spc="-60" dirty="0">
                <a:latin typeface="Rockwell"/>
                <a:cs typeface="Rockwell"/>
              </a:rPr>
              <a:t> </a:t>
            </a:r>
            <a:r>
              <a:rPr sz="1200" spc="-20" dirty="0">
                <a:latin typeface="Rockwell"/>
                <a:cs typeface="Rockwell"/>
              </a:rPr>
              <a:t>Team</a:t>
            </a:r>
            <a:endParaRPr sz="1200" dirty="0">
              <a:latin typeface="Rockwell"/>
              <a:cs typeface="Rockwell"/>
            </a:endParaRPr>
          </a:p>
          <a:p>
            <a:pPr marL="186055" indent="-173355">
              <a:lnSpc>
                <a:spcPct val="100000"/>
              </a:lnSpc>
              <a:buFont typeface="Arial"/>
              <a:buChar char="•"/>
              <a:tabLst>
                <a:tab pos="186055" algn="l"/>
              </a:tabLst>
            </a:pPr>
            <a:r>
              <a:rPr sz="1200" dirty="0">
                <a:latin typeface="Rockwell"/>
                <a:cs typeface="Rockwell"/>
              </a:rPr>
              <a:t>Autism</a:t>
            </a:r>
            <a:r>
              <a:rPr sz="1200" spc="-25" dirty="0">
                <a:latin typeface="Rockwell"/>
                <a:cs typeface="Rockwell"/>
              </a:rPr>
              <a:t> </a:t>
            </a:r>
            <a:r>
              <a:rPr sz="1200" dirty="0">
                <a:latin typeface="Rockwell"/>
                <a:cs typeface="Rockwell"/>
              </a:rPr>
              <a:t>and</a:t>
            </a:r>
            <a:r>
              <a:rPr sz="1200" spc="-25" dirty="0">
                <a:latin typeface="Rockwell"/>
                <a:cs typeface="Rockwell"/>
              </a:rPr>
              <a:t> </a:t>
            </a:r>
            <a:r>
              <a:rPr sz="1200" dirty="0">
                <a:latin typeface="Rockwell"/>
                <a:cs typeface="Rockwell"/>
              </a:rPr>
              <a:t>Social</a:t>
            </a:r>
            <a:r>
              <a:rPr sz="1200" spc="-25" dirty="0">
                <a:latin typeface="Rockwell"/>
                <a:cs typeface="Rockwell"/>
              </a:rPr>
              <a:t> </a:t>
            </a:r>
            <a:r>
              <a:rPr sz="1200" spc="-10" dirty="0">
                <a:latin typeface="Rockwell"/>
                <a:cs typeface="Rockwell"/>
              </a:rPr>
              <a:t>Interaction</a:t>
            </a:r>
            <a:endParaRPr sz="1200" dirty="0">
              <a:latin typeface="Rockwell"/>
              <a:cs typeface="Rockwell"/>
            </a:endParaRPr>
          </a:p>
          <a:p>
            <a:pPr marL="186055" indent="-173355">
              <a:lnSpc>
                <a:spcPct val="100000"/>
              </a:lnSpc>
              <a:buFont typeface="Arial"/>
              <a:buChar char="•"/>
              <a:tabLst>
                <a:tab pos="186055" algn="l"/>
              </a:tabLst>
            </a:pPr>
            <a:r>
              <a:rPr sz="1200" dirty="0">
                <a:latin typeface="Rockwell"/>
                <a:cs typeface="Rockwell"/>
              </a:rPr>
              <a:t>Ask</a:t>
            </a:r>
            <a:r>
              <a:rPr sz="1200" spc="-20" dirty="0">
                <a:latin typeface="Rockwell"/>
                <a:cs typeface="Rockwell"/>
              </a:rPr>
              <a:t> </a:t>
            </a:r>
            <a:r>
              <a:rPr sz="1200" dirty="0">
                <a:latin typeface="Rockwell"/>
                <a:cs typeface="Rockwell"/>
              </a:rPr>
              <a:t>SALI</a:t>
            </a:r>
            <a:r>
              <a:rPr sz="1200" spc="-15" dirty="0">
                <a:latin typeface="Rockwell"/>
                <a:cs typeface="Rockwell"/>
              </a:rPr>
              <a:t> </a:t>
            </a:r>
            <a:r>
              <a:rPr sz="1200" dirty="0">
                <a:latin typeface="Rockwell"/>
                <a:cs typeface="Rockwell"/>
              </a:rPr>
              <a:t>advice</a:t>
            </a:r>
            <a:r>
              <a:rPr sz="1200" spc="-5" dirty="0">
                <a:latin typeface="Rockwell"/>
                <a:cs typeface="Rockwell"/>
              </a:rPr>
              <a:t> </a:t>
            </a:r>
            <a:r>
              <a:rPr sz="1200" spc="-20" dirty="0">
                <a:latin typeface="Rockwell"/>
                <a:cs typeface="Rockwell"/>
              </a:rPr>
              <a:t>Line</a:t>
            </a:r>
            <a:endParaRPr sz="1200" dirty="0">
              <a:latin typeface="Rockwell"/>
              <a:cs typeface="Rockwell"/>
            </a:endParaRPr>
          </a:p>
          <a:p>
            <a:pPr marL="186055" indent="-173355">
              <a:lnSpc>
                <a:spcPct val="100000"/>
              </a:lnSpc>
              <a:buFont typeface="Arial"/>
              <a:buChar char="•"/>
              <a:tabLst>
                <a:tab pos="186055" algn="l"/>
              </a:tabLst>
            </a:pPr>
            <a:r>
              <a:rPr sz="1200" dirty="0">
                <a:latin typeface="Rockwell"/>
                <a:cs typeface="Rockwell"/>
              </a:rPr>
              <a:t>Deaf</a:t>
            </a:r>
            <a:r>
              <a:rPr sz="1200" spc="-25" dirty="0">
                <a:latin typeface="Rockwell"/>
                <a:cs typeface="Rockwell"/>
              </a:rPr>
              <a:t> </a:t>
            </a:r>
            <a:r>
              <a:rPr sz="1200" dirty="0">
                <a:latin typeface="Rockwell"/>
                <a:cs typeface="Rockwell"/>
              </a:rPr>
              <a:t>and</a:t>
            </a:r>
            <a:r>
              <a:rPr sz="1200" spc="-15" dirty="0">
                <a:latin typeface="Rockwell"/>
                <a:cs typeface="Rockwell"/>
              </a:rPr>
              <a:t> </a:t>
            </a:r>
            <a:r>
              <a:rPr sz="1200" dirty="0">
                <a:latin typeface="Rockwell"/>
                <a:cs typeface="Rockwell"/>
              </a:rPr>
              <a:t>Hearing</a:t>
            </a:r>
            <a:r>
              <a:rPr sz="1200" spc="-15" dirty="0">
                <a:latin typeface="Rockwell"/>
                <a:cs typeface="Rockwell"/>
              </a:rPr>
              <a:t> </a:t>
            </a:r>
            <a:r>
              <a:rPr sz="1200" dirty="0">
                <a:latin typeface="Rockwell"/>
                <a:cs typeface="Rockwell"/>
              </a:rPr>
              <a:t>Impairment</a:t>
            </a:r>
            <a:r>
              <a:rPr sz="1200" spc="-65" dirty="0">
                <a:latin typeface="Rockwell"/>
                <a:cs typeface="Rockwell"/>
              </a:rPr>
              <a:t> </a:t>
            </a:r>
            <a:r>
              <a:rPr sz="1200" spc="-20" dirty="0">
                <a:latin typeface="Rockwell"/>
                <a:cs typeface="Rockwell"/>
              </a:rPr>
              <a:t>Team</a:t>
            </a:r>
            <a:endParaRPr lang="en-GB" sz="1200" spc="-20" dirty="0">
              <a:latin typeface="Rockwell"/>
              <a:cs typeface="Rockwell"/>
            </a:endParaRPr>
          </a:p>
          <a:p>
            <a:pPr marL="186055" indent="-173355">
              <a:lnSpc>
                <a:spcPct val="100000"/>
              </a:lnSpc>
              <a:buFont typeface="Arial"/>
              <a:buChar char="•"/>
              <a:tabLst>
                <a:tab pos="186055" algn="l"/>
              </a:tabLst>
            </a:pPr>
            <a:r>
              <a:rPr lang="en-GB" sz="1200" spc="-20" dirty="0">
                <a:latin typeface="Rockwell"/>
                <a:cs typeface="Rockwell"/>
              </a:rPr>
              <a:t>BCW Partnership</a:t>
            </a:r>
            <a:endParaRPr sz="1200" dirty="0">
              <a:latin typeface="Rockwell"/>
              <a:cs typeface="Rockwe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41731" y="240791"/>
            <a:ext cx="7534275" cy="1290320"/>
            <a:chOff x="141731" y="240791"/>
            <a:chExt cx="7534275" cy="1290320"/>
          </a:xfrm>
        </p:grpSpPr>
        <p:pic>
          <p:nvPicPr>
            <p:cNvPr id="3" name="object 3"/>
            <p:cNvPicPr/>
            <p:nvPr/>
          </p:nvPicPr>
          <p:blipFill>
            <a:blip r:embed="rId2" cstate="print"/>
            <a:stretch>
              <a:fillRect/>
            </a:stretch>
          </p:blipFill>
          <p:spPr>
            <a:xfrm>
              <a:off x="911351" y="240791"/>
              <a:ext cx="5997702" cy="659129"/>
            </a:xfrm>
            <a:prstGeom prst="rect">
              <a:avLst/>
            </a:prstGeom>
          </p:spPr>
        </p:pic>
        <p:pic>
          <p:nvPicPr>
            <p:cNvPr id="4" name="object 4"/>
            <p:cNvPicPr/>
            <p:nvPr/>
          </p:nvPicPr>
          <p:blipFill>
            <a:blip r:embed="rId3" cstate="print"/>
            <a:stretch>
              <a:fillRect/>
            </a:stretch>
          </p:blipFill>
          <p:spPr>
            <a:xfrm>
              <a:off x="141731" y="556259"/>
              <a:ext cx="7533894" cy="659129"/>
            </a:xfrm>
            <a:prstGeom prst="rect">
              <a:avLst/>
            </a:prstGeom>
          </p:spPr>
        </p:pic>
        <p:pic>
          <p:nvPicPr>
            <p:cNvPr id="5" name="object 5"/>
            <p:cNvPicPr/>
            <p:nvPr/>
          </p:nvPicPr>
          <p:blipFill>
            <a:blip r:embed="rId4" cstate="print"/>
            <a:stretch>
              <a:fillRect/>
            </a:stretch>
          </p:blipFill>
          <p:spPr>
            <a:xfrm>
              <a:off x="918972" y="871727"/>
              <a:ext cx="5883402" cy="659129"/>
            </a:xfrm>
            <a:prstGeom prst="rect">
              <a:avLst/>
            </a:prstGeom>
          </p:spPr>
        </p:pic>
      </p:grpSp>
      <p:sp>
        <p:nvSpPr>
          <p:cNvPr id="6" name="object 6" descr="$PPTXTitle"/>
          <p:cNvSpPr txBox="1">
            <a:spLocks noGrp="1"/>
          </p:cNvSpPr>
          <p:nvPr>
            <p:ph type="title"/>
          </p:nvPr>
        </p:nvSpPr>
        <p:spPr>
          <a:xfrm>
            <a:off x="307949" y="309118"/>
            <a:ext cx="7066915" cy="1007744"/>
          </a:xfrm>
          <a:prstGeom prst="rect">
            <a:avLst/>
          </a:prstGeom>
        </p:spPr>
        <p:txBody>
          <a:bodyPr vert="horz" wrap="square" lIns="0" tIns="53340" rIns="0" bIns="0" rtlCol="0">
            <a:spAutoFit/>
          </a:bodyPr>
          <a:lstStyle/>
          <a:p>
            <a:pPr marL="12700" marR="5080" algn="ctr">
              <a:lnSpc>
                <a:spcPts val="2480"/>
              </a:lnSpc>
              <a:spcBef>
                <a:spcPts val="420"/>
              </a:spcBef>
            </a:pPr>
            <a:r>
              <a:rPr sz="2300" spc="105" dirty="0"/>
              <a:t>WHAT</a:t>
            </a:r>
            <a:r>
              <a:rPr sz="2300" spc="305" dirty="0"/>
              <a:t> </a:t>
            </a:r>
            <a:r>
              <a:rPr sz="2300" spc="170" dirty="0"/>
              <a:t>TRAINING</a:t>
            </a:r>
            <a:r>
              <a:rPr sz="2300" spc="280" dirty="0"/>
              <a:t> </a:t>
            </a:r>
            <a:r>
              <a:rPr sz="2300" spc="220" dirty="0"/>
              <a:t>HAVE</a:t>
            </a:r>
            <a:r>
              <a:rPr sz="2300" spc="320" dirty="0"/>
              <a:t> </a:t>
            </a:r>
            <a:r>
              <a:rPr sz="2300" spc="220" dirty="0"/>
              <a:t>THE</a:t>
            </a:r>
            <a:r>
              <a:rPr sz="2300" spc="290" dirty="0"/>
              <a:t> </a:t>
            </a:r>
            <a:r>
              <a:rPr sz="2300" spc="235" dirty="0"/>
              <a:t>STAFF, </a:t>
            </a:r>
            <a:r>
              <a:rPr sz="2300" spc="180" dirty="0"/>
              <a:t>SUPPORTING</a:t>
            </a:r>
            <a:r>
              <a:rPr sz="2300" spc="275" dirty="0"/>
              <a:t> </a:t>
            </a:r>
            <a:r>
              <a:rPr sz="2300" spc="220" dirty="0"/>
              <a:t>CHILDREN</a:t>
            </a:r>
            <a:r>
              <a:rPr sz="2300" spc="260" dirty="0"/>
              <a:t> </a:t>
            </a:r>
            <a:r>
              <a:rPr sz="2300" spc="155" dirty="0"/>
              <a:t>AND</a:t>
            </a:r>
            <a:r>
              <a:rPr sz="2300" spc="290" dirty="0"/>
              <a:t> </a:t>
            </a:r>
            <a:r>
              <a:rPr sz="2300" spc="200" dirty="0"/>
              <a:t>YOUNG</a:t>
            </a:r>
            <a:r>
              <a:rPr sz="2300" spc="285" dirty="0"/>
              <a:t> </a:t>
            </a:r>
            <a:r>
              <a:rPr sz="2300" spc="200" dirty="0"/>
              <a:t>PEOPLE </a:t>
            </a:r>
            <a:r>
              <a:rPr sz="2300" spc="95" dirty="0"/>
              <a:t>WITH</a:t>
            </a:r>
            <a:r>
              <a:rPr sz="2300" spc="295" dirty="0"/>
              <a:t> </a:t>
            </a:r>
            <a:r>
              <a:rPr sz="2300" spc="245" dirty="0"/>
              <a:t>SEND,</a:t>
            </a:r>
            <a:r>
              <a:rPr sz="2300" spc="260" dirty="0"/>
              <a:t> </a:t>
            </a:r>
            <a:r>
              <a:rPr sz="2300" spc="170" dirty="0"/>
              <a:t>HAD</a:t>
            </a:r>
            <a:r>
              <a:rPr sz="2300" spc="280" dirty="0"/>
              <a:t> </a:t>
            </a:r>
            <a:r>
              <a:rPr sz="2300" spc="250" dirty="0"/>
              <a:t>OR</a:t>
            </a:r>
            <a:r>
              <a:rPr sz="2300" spc="280" dirty="0"/>
              <a:t> </a:t>
            </a:r>
            <a:r>
              <a:rPr sz="2300" spc="240" dirty="0"/>
              <a:t>ARE</a:t>
            </a:r>
            <a:r>
              <a:rPr sz="2300" spc="285" dirty="0"/>
              <a:t> </a:t>
            </a:r>
            <a:r>
              <a:rPr sz="2300" spc="210" dirty="0"/>
              <a:t>HAVING?</a:t>
            </a:r>
            <a:endParaRPr sz="2300"/>
          </a:p>
        </p:txBody>
      </p:sp>
      <p:sp>
        <p:nvSpPr>
          <p:cNvPr id="35" name="object 35"/>
          <p:cNvSpPr txBox="1"/>
          <p:nvPr/>
        </p:nvSpPr>
        <p:spPr>
          <a:xfrm>
            <a:off x="533336" y="1664843"/>
            <a:ext cx="6750684" cy="3542636"/>
          </a:xfrm>
          <a:prstGeom prst="rect">
            <a:avLst/>
          </a:prstGeom>
        </p:spPr>
        <p:txBody>
          <a:bodyPr vert="horz" wrap="square" lIns="0" tIns="13335" rIns="0" bIns="0" rtlCol="0">
            <a:spAutoFit/>
          </a:bodyPr>
          <a:lstStyle/>
          <a:p>
            <a:pPr marL="12700" marR="96520" algn="just">
              <a:lnSpc>
                <a:spcPct val="100000"/>
              </a:lnSpc>
              <a:spcBef>
                <a:spcPts val="105"/>
              </a:spcBef>
            </a:pPr>
            <a:r>
              <a:rPr sz="1400" dirty="0">
                <a:solidFill>
                  <a:schemeClr val="tx1"/>
                </a:solidFill>
                <a:latin typeface="Calibri"/>
                <a:cs typeface="Calibri"/>
              </a:rPr>
              <a:t>All</a:t>
            </a:r>
            <a:r>
              <a:rPr sz="1400" spc="-35" dirty="0">
                <a:solidFill>
                  <a:schemeClr val="tx1"/>
                </a:solidFill>
                <a:latin typeface="Calibri"/>
                <a:cs typeface="Calibri"/>
              </a:rPr>
              <a:t> </a:t>
            </a:r>
            <a:r>
              <a:rPr sz="1400" dirty="0">
                <a:solidFill>
                  <a:schemeClr val="tx1"/>
                </a:solidFill>
                <a:latin typeface="Calibri"/>
                <a:cs typeface="Calibri"/>
              </a:rPr>
              <a:t>support</a:t>
            </a:r>
            <a:r>
              <a:rPr sz="1400" spc="-35" dirty="0">
                <a:solidFill>
                  <a:schemeClr val="tx1"/>
                </a:solidFill>
                <a:latin typeface="Calibri"/>
                <a:cs typeface="Calibri"/>
              </a:rPr>
              <a:t> </a:t>
            </a:r>
            <a:r>
              <a:rPr sz="1400" spc="-10" dirty="0">
                <a:solidFill>
                  <a:schemeClr val="tx1"/>
                </a:solidFill>
                <a:latin typeface="Calibri"/>
                <a:cs typeface="Calibri"/>
              </a:rPr>
              <a:t>staff</a:t>
            </a:r>
            <a:r>
              <a:rPr sz="1400" spc="-45" dirty="0">
                <a:solidFill>
                  <a:schemeClr val="tx1"/>
                </a:solidFill>
                <a:latin typeface="Calibri"/>
                <a:cs typeface="Calibri"/>
              </a:rPr>
              <a:t> </a:t>
            </a:r>
            <a:r>
              <a:rPr sz="1400" dirty="0">
                <a:solidFill>
                  <a:schemeClr val="tx1"/>
                </a:solidFill>
                <a:latin typeface="Calibri"/>
                <a:cs typeface="Calibri"/>
              </a:rPr>
              <a:t>are</a:t>
            </a:r>
            <a:r>
              <a:rPr sz="1400" spc="-35" dirty="0">
                <a:solidFill>
                  <a:schemeClr val="tx1"/>
                </a:solidFill>
                <a:latin typeface="Calibri"/>
                <a:cs typeface="Calibri"/>
              </a:rPr>
              <a:t> </a:t>
            </a:r>
            <a:r>
              <a:rPr sz="1400" spc="-10" dirty="0">
                <a:solidFill>
                  <a:schemeClr val="tx1"/>
                </a:solidFill>
                <a:latin typeface="Calibri"/>
                <a:cs typeface="Calibri"/>
              </a:rPr>
              <a:t>trained</a:t>
            </a:r>
            <a:r>
              <a:rPr sz="1400" spc="-35" dirty="0">
                <a:solidFill>
                  <a:schemeClr val="tx1"/>
                </a:solidFill>
                <a:latin typeface="Calibri"/>
                <a:cs typeface="Calibri"/>
              </a:rPr>
              <a:t> </a:t>
            </a:r>
            <a:r>
              <a:rPr sz="1400" dirty="0">
                <a:solidFill>
                  <a:schemeClr val="tx1"/>
                </a:solidFill>
                <a:latin typeface="Calibri"/>
                <a:cs typeface="Calibri"/>
              </a:rPr>
              <a:t>in</a:t>
            </a:r>
            <a:r>
              <a:rPr sz="1400" spc="-35" dirty="0">
                <a:solidFill>
                  <a:schemeClr val="tx1"/>
                </a:solidFill>
                <a:latin typeface="Calibri"/>
                <a:cs typeface="Calibri"/>
              </a:rPr>
              <a:t> </a:t>
            </a:r>
            <a:r>
              <a:rPr sz="1400" dirty="0">
                <a:solidFill>
                  <a:schemeClr val="tx1"/>
                </a:solidFill>
                <a:latin typeface="Calibri"/>
                <a:cs typeface="Calibri"/>
              </a:rPr>
              <a:t>‘</a:t>
            </a:r>
            <a:r>
              <a:rPr lang="en-GB" sz="1400" dirty="0">
                <a:solidFill>
                  <a:schemeClr val="tx1"/>
                </a:solidFill>
                <a:latin typeface="Calibri"/>
                <a:cs typeface="Calibri"/>
              </a:rPr>
              <a:t>Twinkl</a:t>
            </a:r>
            <a:r>
              <a:rPr sz="1400" spc="-10" dirty="0">
                <a:solidFill>
                  <a:schemeClr val="tx1"/>
                </a:solidFill>
                <a:latin typeface="Calibri"/>
                <a:cs typeface="Calibri"/>
              </a:rPr>
              <a:t>’</a:t>
            </a:r>
            <a:r>
              <a:rPr sz="1400" spc="-25" dirty="0">
                <a:solidFill>
                  <a:schemeClr val="tx1"/>
                </a:solidFill>
                <a:latin typeface="Calibri"/>
                <a:cs typeface="Calibri"/>
              </a:rPr>
              <a:t> </a:t>
            </a:r>
            <a:r>
              <a:rPr sz="1400" spc="-10" dirty="0">
                <a:solidFill>
                  <a:schemeClr val="tx1"/>
                </a:solidFill>
                <a:latin typeface="Calibri"/>
                <a:cs typeface="Calibri"/>
              </a:rPr>
              <a:t>supporting</a:t>
            </a:r>
            <a:r>
              <a:rPr sz="1400" spc="-30" dirty="0">
                <a:solidFill>
                  <a:schemeClr val="tx1"/>
                </a:solidFill>
                <a:latin typeface="Calibri"/>
                <a:cs typeface="Calibri"/>
              </a:rPr>
              <a:t> </a:t>
            </a:r>
            <a:r>
              <a:rPr sz="1400" dirty="0">
                <a:solidFill>
                  <a:schemeClr val="tx1"/>
                </a:solidFill>
                <a:latin typeface="Calibri"/>
                <a:cs typeface="Calibri"/>
              </a:rPr>
              <a:t>phonics</a:t>
            </a:r>
            <a:r>
              <a:rPr sz="1400" spc="-25" dirty="0">
                <a:solidFill>
                  <a:schemeClr val="tx1"/>
                </a:solidFill>
                <a:latin typeface="Calibri"/>
                <a:cs typeface="Calibri"/>
              </a:rPr>
              <a:t> </a:t>
            </a:r>
            <a:r>
              <a:rPr sz="1400" dirty="0">
                <a:solidFill>
                  <a:schemeClr val="tx1"/>
                </a:solidFill>
                <a:latin typeface="Calibri"/>
                <a:cs typeface="Calibri"/>
              </a:rPr>
              <a:t>reading</a:t>
            </a:r>
            <a:r>
              <a:rPr sz="1400" spc="-25" dirty="0">
                <a:solidFill>
                  <a:schemeClr val="tx1"/>
                </a:solidFill>
                <a:latin typeface="Calibri"/>
                <a:cs typeface="Calibri"/>
              </a:rPr>
              <a:t> </a:t>
            </a:r>
            <a:r>
              <a:rPr sz="1400" dirty="0">
                <a:solidFill>
                  <a:schemeClr val="tx1"/>
                </a:solidFill>
                <a:latin typeface="Calibri"/>
                <a:cs typeface="Calibri"/>
              </a:rPr>
              <a:t>skills</a:t>
            </a:r>
            <a:r>
              <a:rPr sz="1400" spc="-35" dirty="0">
                <a:solidFill>
                  <a:schemeClr val="tx1"/>
                </a:solidFill>
                <a:latin typeface="Calibri"/>
                <a:cs typeface="Calibri"/>
              </a:rPr>
              <a:t> </a:t>
            </a:r>
            <a:r>
              <a:rPr sz="1400" dirty="0">
                <a:solidFill>
                  <a:schemeClr val="tx1"/>
                </a:solidFill>
                <a:latin typeface="Calibri"/>
                <a:cs typeface="Calibri"/>
              </a:rPr>
              <a:t>for</a:t>
            </a:r>
            <a:r>
              <a:rPr sz="1400" spc="-55" dirty="0">
                <a:solidFill>
                  <a:schemeClr val="tx1"/>
                </a:solidFill>
                <a:latin typeface="Calibri"/>
                <a:cs typeface="Calibri"/>
              </a:rPr>
              <a:t> </a:t>
            </a:r>
            <a:r>
              <a:rPr sz="1400" dirty="0">
                <a:solidFill>
                  <a:schemeClr val="tx1"/>
                </a:solidFill>
                <a:latin typeface="Calibri"/>
                <a:cs typeface="Calibri"/>
              </a:rPr>
              <a:t>all</a:t>
            </a:r>
            <a:r>
              <a:rPr sz="1400" spc="-30" dirty="0">
                <a:solidFill>
                  <a:schemeClr val="tx1"/>
                </a:solidFill>
                <a:latin typeface="Calibri"/>
                <a:cs typeface="Calibri"/>
              </a:rPr>
              <a:t> </a:t>
            </a:r>
            <a:r>
              <a:rPr sz="1400" spc="-10" dirty="0">
                <a:solidFill>
                  <a:schemeClr val="tx1"/>
                </a:solidFill>
                <a:latin typeface="Calibri"/>
                <a:cs typeface="Calibri"/>
              </a:rPr>
              <a:t>phases </a:t>
            </a:r>
            <a:r>
              <a:rPr sz="1400" dirty="0">
                <a:solidFill>
                  <a:schemeClr val="tx1"/>
                </a:solidFill>
                <a:latin typeface="Calibri"/>
                <a:cs typeface="Calibri"/>
              </a:rPr>
              <a:t>and</a:t>
            </a:r>
            <a:r>
              <a:rPr sz="1400" spc="-45" dirty="0">
                <a:solidFill>
                  <a:schemeClr val="tx1"/>
                </a:solidFill>
                <a:latin typeface="Calibri"/>
                <a:cs typeface="Calibri"/>
              </a:rPr>
              <a:t> </a:t>
            </a:r>
            <a:r>
              <a:rPr sz="1400" dirty="0">
                <a:solidFill>
                  <a:schemeClr val="tx1"/>
                </a:solidFill>
                <a:latin typeface="Calibri"/>
                <a:cs typeface="Calibri"/>
              </a:rPr>
              <a:t>can</a:t>
            </a:r>
            <a:r>
              <a:rPr sz="1400" spc="-40" dirty="0">
                <a:solidFill>
                  <a:schemeClr val="tx1"/>
                </a:solidFill>
                <a:latin typeface="Calibri"/>
                <a:cs typeface="Calibri"/>
              </a:rPr>
              <a:t> </a:t>
            </a:r>
            <a:r>
              <a:rPr sz="1400" dirty="0">
                <a:solidFill>
                  <a:schemeClr val="tx1"/>
                </a:solidFill>
                <a:latin typeface="Calibri"/>
                <a:cs typeface="Calibri"/>
              </a:rPr>
              <a:t>support</a:t>
            </a:r>
            <a:r>
              <a:rPr sz="1400" spc="-40" dirty="0">
                <a:solidFill>
                  <a:schemeClr val="tx1"/>
                </a:solidFill>
                <a:latin typeface="Calibri"/>
                <a:cs typeface="Calibri"/>
              </a:rPr>
              <a:t> </a:t>
            </a:r>
            <a:r>
              <a:rPr sz="1400" spc="-10" dirty="0">
                <a:solidFill>
                  <a:schemeClr val="tx1"/>
                </a:solidFill>
                <a:latin typeface="Calibri"/>
                <a:cs typeface="Calibri"/>
              </a:rPr>
              <a:t>children’s</a:t>
            </a:r>
            <a:r>
              <a:rPr sz="1400" spc="-20" dirty="0">
                <a:solidFill>
                  <a:schemeClr val="tx1"/>
                </a:solidFill>
                <a:latin typeface="Calibri"/>
                <a:cs typeface="Calibri"/>
              </a:rPr>
              <a:t> </a:t>
            </a:r>
            <a:r>
              <a:rPr sz="1400" dirty="0">
                <a:solidFill>
                  <a:schemeClr val="tx1"/>
                </a:solidFill>
                <a:latin typeface="Calibri"/>
                <a:cs typeface="Calibri"/>
              </a:rPr>
              <a:t>reading</a:t>
            </a:r>
            <a:r>
              <a:rPr sz="1400" spc="-35" dirty="0">
                <a:solidFill>
                  <a:schemeClr val="tx1"/>
                </a:solidFill>
                <a:latin typeface="Calibri"/>
                <a:cs typeface="Calibri"/>
              </a:rPr>
              <a:t> </a:t>
            </a:r>
            <a:r>
              <a:rPr sz="1400" dirty="0">
                <a:solidFill>
                  <a:schemeClr val="tx1"/>
                </a:solidFill>
                <a:latin typeface="Calibri"/>
                <a:cs typeface="Calibri"/>
              </a:rPr>
              <a:t>from</a:t>
            </a:r>
            <a:r>
              <a:rPr sz="1400" spc="-65" dirty="0">
                <a:solidFill>
                  <a:schemeClr val="tx1"/>
                </a:solidFill>
                <a:latin typeface="Calibri"/>
                <a:cs typeface="Calibri"/>
              </a:rPr>
              <a:t> </a:t>
            </a:r>
            <a:r>
              <a:rPr sz="1400" dirty="0">
                <a:solidFill>
                  <a:schemeClr val="tx1"/>
                </a:solidFill>
                <a:latin typeface="Calibri"/>
                <a:cs typeface="Calibri"/>
              </a:rPr>
              <a:t>any</a:t>
            </a:r>
            <a:r>
              <a:rPr sz="1400" spc="-35" dirty="0">
                <a:solidFill>
                  <a:schemeClr val="tx1"/>
                </a:solidFill>
                <a:latin typeface="Calibri"/>
                <a:cs typeface="Calibri"/>
              </a:rPr>
              <a:t> </a:t>
            </a:r>
            <a:r>
              <a:rPr sz="1400" dirty="0">
                <a:solidFill>
                  <a:schemeClr val="tx1"/>
                </a:solidFill>
                <a:latin typeface="Calibri"/>
                <a:cs typeface="Calibri"/>
              </a:rPr>
              <a:t>point.</a:t>
            </a:r>
            <a:r>
              <a:rPr sz="1400" spc="-40" dirty="0">
                <a:solidFill>
                  <a:schemeClr val="tx1"/>
                </a:solidFill>
                <a:latin typeface="Calibri"/>
                <a:cs typeface="Calibri"/>
              </a:rPr>
              <a:t> </a:t>
            </a:r>
            <a:r>
              <a:rPr sz="1400" dirty="0">
                <a:solidFill>
                  <a:schemeClr val="tx1"/>
                </a:solidFill>
                <a:latin typeface="Calibri"/>
                <a:cs typeface="Calibri"/>
              </a:rPr>
              <a:t>This</a:t>
            </a:r>
            <a:r>
              <a:rPr sz="1400" spc="-30" dirty="0">
                <a:solidFill>
                  <a:schemeClr val="tx1"/>
                </a:solidFill>
                <a:latin typeface="Calibri"/>
                <a:cs typeface="Calibri"/>
              </a:rPr>
              <a:t> </a:t>
            </a:r>
            <a:r>
              <a:rPr sz="1400" dirty="0">
                <a:solidFill>
                  <a:schemeClr val="tx1"/>
                </a:solidFill>
                <a:latin typeface="Calibri"/>
                <a:cs typeface="Calibri"/>
              </a:rPr>
              <a:t>includes</a:t>
            </a:r>
            <a:r>
              <a:rPr sz="1400" spc="-40" dirty="0">
                <a:solidFill>
                  <a:schemeClr val="tx1"/>
                </a:solidFill>
                <a:latin typeface="Calibri"/>
                <a:cs typeface="Calibri"/>
              </a:rPr>
              <a:t> </a:t>
            </a:r>
            <a:r>
              <a:rPr sz="1400" dirty="0">
                <a:solidFill>
                  <a:schemeClr val="tx1"/>
                </a:solidFill>
                <a:latin typeface="Calibri"/>
                <a:cs typeface="Calibri"/>
              </a:rPr>
              <a:t>a</a:t>
            </a:r>
            <a:r>
              <a:rPr sz="1400" spc="-35" dirty="0">
                <a:solidFill>
                  <a:schemeClr val="tx1"/>
                </a:solidFill>
                <a:latin typeface="Calibri"/>
                <a:cs typeface="Calibri"/>
              </a:rPr>
              <a:t> </a:t>
            </a:r>
            <a:r>
              <a:rPr sz="1400" dirty="0">
                <a:solidFill>
                  <a:schemeClr val="tx1"/>
                </a:solidFill>
                <a:latin typeface="Calibri"/>
                <a:cs typeface="Calibri"/>
              </a:rPr>
              <a:t>‘Keep</a:t>
            </a:r>
            <a:r>
              <a:rPr sz="1400" spc="-55" dirty="0">
                <a:solidFill>
                  <a:schemeClr val="tx1"/>
                </a:solidFill>
                <a:latin typeface="Calibri"/>
                <a:cs typeface="Calibri"/>
              </a:rPr>
              <a:t> </a:t>
            </a:r>
            <a:r>
              <a:rPr sz="1400" dirty="0">
                <a:solidFill>
                  <a:schemeClr val="tx1"/>
                </a:solidFill>
                <a:latin typeface="Calibri"/>
                <a:cs typeface="Calibri"/>
              </a:rPr>
              <a:t>Up’</a:t>
            </a:r>
            <a:r>
              <a:rPr sz="1400" spc="-40" dirty="0">
                <a:solidFill>
                  <a:schemeClr val="tx1"/>
                </a:solidFill>
                <a:latin typeface="Calibri"/>
                <a:cs typeface="Calibri"/>
              </a:rPr>
              <a:t> </a:t>
            </a:r>
            <a:r>
              <a:rPr sz="1400" spc="-10" dirty="0">
                <a:solidFill>
                  <a:schemeClr val="tx1"/>
                </a:solidFill>
                <a:latin typeface="Calibri"/>
                <a:cs typeface="Calibri"/>
              </a:rPr>
              <a:t>programme</a:t>
            </a:r>
            <a:r>
              <a:rPr sz="1400" spc="-55" dirty="0">
                <a:solidFill>
                  <a:schemeClr val="tx1"/>
                </a:solidFill>
                <a:latin typeface="Calibri"/>
                <a:cs typeface="Calibri"/>
              </a:rPr>
              <a:t> </a:t>
            </a:r>
            <a:r>
              <a:rPr sz="1400" spc="-25" dirty="0">
                <a:solidFill>
                  <a:schemeClr val="tx1"/>
                </a:solidFill>
                <a:latin typeface="Calibri"/>
                <a:cs typeface="Calibri"/>
              </a:rPr>
              <a:t>for </a:t>
            </a:r>
            <a:r>
              <a:rPr sz="1400" dirty="0">
                <a:solidFill>
                  <a:schemeClr val="tx1"/>
                </a:solidFill>
                <a:latin typeface="Calibri"/>
                <a:cs typeface="Calibri"/>
              </a:rPr>
              <a:t>children</a:t>
            </a:r>
            <a:r>
              <a:rPr sz="1400" spc="-15" dirty="0">
                <a:solidFill>
                  <a:schemeClr val="tx1"/>
                </a:solidFill>
                <a:latin typeface="Calibri"/>
                <a:cs typeface="Calibri"/>
              </a:rPr>
              <a:t> </a:t>
            </a:r>
            <a:r>
              <a:rPr sz="1400" dirty="0">
                <a:solidFill>
                  <a:schemeClr val="tx1"/>
                </a:solidFill>
                <a:latin typeface="Calibri"/>
                <a:cs typeface="Calibri"/>
              </a:rPr>
              <a:t>who</a:t>
            </a:r>
            <a:r>
              <a:rPr sz="1400" spc="-40" dirty="0">
                <a:solidFill>
                  <a:schemeClr val="tx1"/>
                </a:solidFill>
                <a:latin typeface="Calibri"/>
                <a:cs typeface="Calibri"/>
              </a:rPr>
              <a:t> </a:t>
            </a:r>
            <a:r>
              <a:rPr sz="1400" dirty="0">
                <a:solidFill>
                  <a:schemeClr val="tx1"/>
                </a:solidFill>
                <a:latin typeface="Calibri"/>
                <a:cs typeface="Calibri"/>
              </a:rPr>
              <a:t>are</a:t>
            </a:r>
            <a:r>
              <a:rPr sz="1400" spc="-25" dirty="0">
                <a:solidFill>
                  <a:schemeClr val="tx1"/>
                </a:solidFill>
                <a:latin typeface="Calibri"/>
                <a:cs typeface="Calibri"/>
              </a:rPr>
              <a:t> </a:t>
            </a:r>
            <a:r>
              <a:rPr sz="1400" dirty="0">
                <a:solidFill>
                  <a:schemeClr val="tx1"/>
                </a:solidFill>
                <a:latin typeface="Calibri"/>
                <a:cs typeface="Calibri"/>
              </a:rPr>
              <a:t>at</a:t>
            </a:r>
            <a:r>
              <a:rPr sz="1400" spc="-20" dirty="0">
                <a:solidFill>
                  <a:schemeClr val="tx1"/>
                </a:solidFill>
                <a:latin typeface="Calibri"/>
                <a:cs typeface="Calibri"/>
              </a:rPr>
              <a:t> </a:t>
            </a:r>
            <a:r>
              <a:rPr sz="1400" dirty="0">
                <a:solidFill>
                  <a:schemeClr val="tx1"/>
                </a:solidFill>
                <a:latin typeface="Calibri"/>
                <a:cs typeface="Calibri"/>
              </a:rPr>
              <a:t>risk</a:t>
            </a:r>
            <a:r>
              <a:rPr sz="1400" spc="-40" dirty="0">
                <a:solidFill>
                  <a:schemeClr val="tx1"/>
                </a:solidFill>
                <a:latin typeface="Calibri"/>
                <a:cs typeface="Calibri"/>
              </a:rPr>
              <a:t> </a:t>
            </a:r>
            <a:r>
              <a:rPr sz="1400" dirty="0">
                <a:solidFill>
                  <a:schemeClr val="tx1"/>
                </a:solidFill>
                <a:latin typeface="Calibri"/>
                <a:cs typeface="Calibri"/>
              </a:rPr>
              <a:t>of</a:t>
            </a:r>
            <a:r>
              <a:rPr sz="1400" spc="-35" dirty="0">
                <a:solidFill>
                  <a:schemeClr val="tx1"/>
                </a:solidFill>
                <a:latin typeface="Calibri"/>
                <a:cs typeface="Calibri"/>
              </a:rPr>
              <a:t> </a:t>
            </a:r>
            <a:r>
              <a:rPr sz="1400" spc="-10" dirty="0">
                <a:solidFill>
                  <a:schemeClr val="tx1"/>
                </a:solidFill>
                <a:latin typeface="Calibri"/>
                <a:cs typeface="Calibri"/>
              </a:rPr>
              <a:t>falling</a:t>
            </a:r>
            <a:r>
              <a:rPr sz="1400" spc="-25" dirty="0">
                <a:solidFill>
                  <a:schemeClr val="tx1"/>
                </a:solidFill>
                <a:latin typeface="Calibri"/>
                <a:cs typeface="Calibri"/>
              </a:rPr>
              <a:t> </a:t>
            </a:r>
            <a:r>
              <a:rPr sz="1400" dirty="0">
                <a:solidFill>
                  <a:schemeClr val="tx1"/>
                </a:solidFill>
                <a:latin typeface="Calibri"/>
                <a:cs typeface="Calibri"/>
              </a:rPr>
              <a:t>behind</a:t>
            </a:r>
            <a:r>
              <a:rPr sz="1400" spc="-10" dirty="0">
                <a:solidFill>
                  <a:schemeClr val="tx1"/>
                </a:solidFill>
                <a:latin typeface="Calibri"/>
                <a:cs typeface="Calibri"/>
              </a:rPr>
              <a:t> </a:t>
            </a:r>
            <a:r>
              <a:rPr sz="1400" dirty="0">
                <a:solidFill>
                  <a:schemeClr val="tx1"/>
                </a:solidFill>
                <a:latin typeface="Calibri"/>
                <a:cs typeface="Calibri"/>
              </a:rPr>
              <a:t>with</a:t>
            </a:r>
            <a:r>
              <a:rPr sz="1400" spc="-30" dirty="0">
                <a:solidFill>
                  <a:schemeClr val="tx1"/>
                </a:solidFill>
                <a:latin typeface="Calibri"/>
                <a:cs typeface="Calibri"/>
              </a:rPr>
              <a:t> </a:t>
            </a:r>
            <a:r>
              <a:rPr sz="1400" dirty="0">
                <a:solidFill>
                  <a:schemeClr val="tx1"/>
                </a:solidFill>
                <a:latin typeface="Calibri"/>
                <a:cs typeface="Calibri"/>
              </a:rPr>
              <a:t>the</a:t>
            </a:r>
            <a:r>
              <a:rPr sz="1400" spc="-20" dirty="0">
                <a:solidFill>
                  <a:schemeClr val="tx1"/>
                </a:solidFill>
                <a:latin typeface="Calibri"/>
                <a:cs typeface="Calibri"/>
              </a:rPr>
              <a:t> </a:t>
            </a:r>
            <a:r>
              <a:rPr sz="1400" spc="-10" dirty="0">
                <a:solidFill>
                  <a:schemeClr val="tx1"/>
                </a:solidFill>
                <a:latin typeface="Calibri"/>
                <a:cs typeface="Calibri"/>
              </a:rPr>
              <a:t>acquisition</a:t>
            </a:r>
            <a:r>
              <a:rPr sz="1400" spc="-15" dirty="0">
                <a:solidFill>
                  <a:schemeClr val="tx1"/>
                </a:solidFill>
                <a:latin typeface="Calibri"/>
                <a:cs typeface="Calibri"/>
              </a:rPr>
              <a:t> </a:t>
            </a:r>
            <a:r>
              <a:rPr sz="1400" dirty="0">
                <a:solidFill>
                  <a:schemeClr val="tx1"/>
                </a:solidFill>
                <a:latin typeface="Calibri"/>
                <a:cs typeface="Calibri"/>
              </a:rPr>
              <a:t>of</a:t>
            </a:r>
            <a:r>
              <a:rPr sz="1400" spc="-35" dirty="0">
                <a:solidFill>
                  <a:schemeClr val="tx1"/>
                </a:solidFill>
                <a:latin typeface="Calibri"/>
                <a:cs typeface="Calibri"/>
              </a:rPr>
              <a:t> </a:t>
            </a:r>
            <a:r>
              <a:rPr sz="1400" dirty="0">
                <a:solidFill>
                  <a:schemeClr val="tx1"/>
                </a:solidFill>
                <a:latin typeface="Calibri"/>
                <a:cs typeface="Calibri"/>
              </a:rPr>
              <a:t>phonics</a:t>
            </a:r>
            <a:r>
              <a:rPr sz="1400" spc="-20" dirty="0">
                <a:solidFill>
                  <a:schemeClr val="tx1"/>
                </a:solidFill>
                <a:latin typeface="Calibri"/>
                <a:cs typeface="Calibri"/>
              </a:rPr>
              <a:t> </a:t>
            </a:r>
            <a:r>
              <a:rPr sz="1400" dirty="0">
                <a:solidFill>
                  <a:schemeClr val="tx1"/>
                </a:solidFill>
                <a:latin typeface="Calibri"/>
                <a:cs typeface="Calibri"/>
              </a:rPr>
              <a:t>and</a:t>
            </a:r>
            <a:r>
              <a:rPr sz="1400" spc="-15" dirty="0">
                <a:solidFill>
                  <a:schemeClr val="tx1"/>
                </a:solidFill>
                <a:latin typeface="Calibri"/>
                <a:cs typeface="Calibri"/>
              </a:rPr>
              <a:t> </a:t>
            </a:r>
            <a:r>
              <a:rPr sz="1400" spc="-10" dirty="0">
                <a:solidFill>
                  <a:schemeClr val="tx1"/>
                </a:solidFill>
                <a:latin typeface="Calibri"/>
                <a:cs typeface="Calibri"/>
              </a:rPr>
              <a:t>reading</a:t>
            </a:r>
            <a:r>
              <a:rPr sz="1400" spc="-20" dirty="0">
                <a:solidFill>
                  <a:schemeClr val="tx1"/>
                </a:solidFill>
                <a:latin typeface="Calibri"/>
                <a:cs typeface="Calibri"/>
              </a:rPr>
              <a:t> </a:t>
            </a:r>
            <a:r>
              <a:rPr sz="1400" dirty="0">
                <a:solidFill>
                  <a:schemeClr val="tx1"/>
                </a:solidFill>
                <a:latin typeface="Calibri"/>
                <a:cs typeface="Calibri"/>
              </a:rPr>
              <a:t>as</a:t>
            </a:r>
            <a:r>
              <a:rPr sz="1400" spc="-20" dirty="0">
                <a:solidFill>
                  <a:schemeClr val="tx1"/>
                </a:solidFill>
                <a:latin typeface="Calibri"/>
                <a:cs typeface="Calibri"/>
              </a:rPr>
              <a:t> well </a:t>
            </a:r>
            <a:r>
              <a:rPr sz="1400" dirty="0">
                <a:solidFill>
                  <a:schemeClr val="tx1"/>
                </a:solidFill>
                <a:latin typeface="Calibri"/>
                <a:cs typeface="Calibri"/>
              </a:rPr>
              <a:t>as</a:t>
            </a:r>
            <a:r>
              <a:rPr sz="1400" spc="-10" dirty="0">
                <a:solidFill>
                  <a:schemeClr val="tx1"/>
                </a:solidFill>
                <a:latin typeface="Calibri"/>
                <a:cs typeface="Calibri"/>
              </a:rPr>
              <a:t> </a:t>
            </a:r>
            <a:r>
              <a:rPr sz="1400" dirty="0">
                <a:solidFill>
                  <a:schemeClr val="tx1"/>
                </a:solidFill>
                <a:latin typeface="Calibri"/>
                <a:cs typeface="Calibri"/>
              </a:rPr>
              <a:t>a</a:t>
            </a:r>
            <a:r>
              <a:rPr sz="1400" spc="-15" dirty="0">
                <a:solidFill>
                  <a:schemeClr val="tx1"/>
                </a:solidFill>
                <a:latin typeface="Calibri"/>
                <a:cs typeface="Calibri"/>
              </a:rPr>
              <a:t> </a:t>
            </a:r>
            <a:r>
              <a:rPr sz="1400" dirty="0">
                <a:solidFill>
                  <a:schemeClr val="tx1"/>
                </a:solidFill>
                <a:latin typeface="Calibri"/>
                <a:cs typeface="Calibri"/>
              </a:rPr>
              <a:t>SEND</a:t>
            </a:r>
            <a:r>
              <a:rPr sz="1400" spc="-25" dirty="0">
                <a:solidFill>
                  <a:schemeClr val="tx1"/>
                </a:solidFill>
                <a:latin typeface="Calibri"/>
                <a:cs typeface="Calibri"/>
              </a:rPr>
              <a:t> </a:t>
            </a:r>
            <a:r>
              <a:rPr sz="1400" spc="-10" dirty="0">
                <a:solidFill>
                  <a:schemeClr val="tx1"/>
                </a:solidFill>
                <a:latin typeface="Calibri"/>
                <a:cs typeface="Calibri"/>
              </a:rPr>
              <a:t>programme.</a:t>
            </a:r>
            <a:endParaRPr sz="1400" dirty="0">
              <a:solidFill>
                <a:schemeClr val="tx1"/>
              </a:solidFill>
              <a:latin typeface="Calibri"/>
              <a:cs typeface="Calibri"/>
            </a:endParaRPr>
          </a:p>
          <a:p>
            <a:pPr marL="12700" marR="505459">
              <a:lnSpc>
                <a:spcPct val="100000"/>
              </a:lnSpc>
              <a:spcBef>
                <a:spcPts val="1010"/>
              </a:spcBef>
            </a:pPr>
            <a:r>
              <a:rPr sz="1400" spc="-10" dirty="0">
                <a:solidFill>
                  <a:schemeClr val="tx1"/>
                </a:solidFill>
                <a:latin typeface="Calibri"/>
                <a:cs typeface="Calibri"/>
              </a:rPr>
              <a:t>Likewise</a:t>
            </a:r>
            <a:r>
              <a:rPr sz="1400" spc="-35" dirty="0">
                <a:solidFill>
                  <a:schemeClr val="tx1"/>
                </a:solidFill>
                <a:latin typeface="Calibri"/>
                <a:cs typeface="Calibri"/>
              </a:rPr>
              <a:t> </a:t>
            </a:r>
            <a:r>
              <a:rPr sz="1400" dirty="0">
                <a:solidFill>
                  <a:schemeClr val="tx1"/>
                </a:solidFill>
                <a:latin typeface="Calibri"/>
                <a:cs typeface="Calibri"/>
              </a:rPr>
              <a:t>all</a:t>
            </a:r>
            <a:r>
              <a:rPr sz="1400" spc="-40" dirty="0">
                <a:solidFill>
                  <a:schemeClr val="tx1"/>
                </a:solidFill>
                <a:latin typeface="Calibri"/>
                <a:cs typeface="Calibri"/>
              </a:rPr>
              <a:t> </a:t>
            </a:r>
            <a:r>
              <a:rPr sz="1400" dirty="0">
                <a:solidFill>
                  <a:schemeClr val="tx1"/>
                </a:solidFill>
                <a:latin typeface="Calibri"/>
                <a:cs typeface="Calibri"/>
              </a:rPr>
              <a:t>support</a:t>
            </a:r>
            <a:r>
              <a:rPr sz="1400" spc="-30" dirty="0">
                <a:solidFill>
                  <a:schemeClr val="tx1"/>
                </a:solidFill>
                <a:latin typeface="Calibri"/>
                <a:cs typeface="Calibri"/>
              </a:rPr>
              <a:t> </a:t>
            </a:r>
            <a:r>
              <a:rPr sz="1400" dirty="0">
                <a:solidFill>
                  <a:schemeClr val="tx1"/>
                </a:solidFill>
                <a:latin typeface="Calibri"/>
                <a:cs typeface="Calibri"/>
              </a:rPr>
              <a:t>staff</a:t>
            </a:r>
            <a:r>
              <a:rPr sz="1400" spc="-55" dirty="0">
                <a:solidFill>
                  <a:schemeClr val="tx1"/>
                </a:solidFill>
                <a:latin typeface="Calibri"/>
                <a:cs typeface="Calibri"/>
              </a:rPr>
              <a:t> </a:t>
            </a:r>
            <a:r>
              <a:rPr sz="1400" dirty="0">
                <a:solidFill>
                  <a:schemeClr val="tx1"/>
                </a:solidFill>
                <a:latin typeface="Calibri"/>
                <a:cs typeface="Calibri"/>
              </a:rPr>
              <a:t>receive</a:t>
            </a:r>
            <a:r>
              <a:rPr sz="1400" spc="-30" dirty="0">
                <a:solidFill>
                  <a:schemeClr val="tx1"/>
                </a:solidFill>
                <a:latin typeface="Calibri"/>
                <a:cs typeface="Calibri"/>
              </a:rPr>
              <a:t> </a:t>
            </a:r>
            <a:r>
              <a:rPr sz="1400" dirty="0">
                <a:solidFill>
                  <a:schemeClr val="tx1"/>
                </a:solidFill>
                <a:latin typeface="Calibri"/>
                <a:cs typeface="Calibri"/>
              </a:rPr>
              <a:t>training</a:t>
            </a:r>
            <a:r>
              <a:rPr sz="1400" spc="-25" dirty="0">
                <a:solidFill>
                  <a:schemeClr val="tx1"/>
                </a:solidFill>
                <a:latin typeface="Calibri"/>
                <a:cs typeface="Calibri"/>
              </a:rPr>
              <a:t> </a:t>
            </a:r>
            <a:r>
              <a:rPr sz="1400" dirty="0">
                <a:solidFill>
                  <a:schemeClr val="tx1"/>
                </a:solidFill>
                <a:latin typeface="Calibri"/>
                <a:cs typeface="Calibri"/>
              </a:rPr>
              <a:t>to</a:t>
            </a:r>
            <a:r>
              <a:rPr sz="1400" spc="-40" dirty="0">
                <a:solidFill>
                  <a:schemeClr val="tx1"/>
                </a:solidFill>
                <a:latin typeface="Calibri"/>
                <a:cs typeface="Calibri"/>
              </a:rPr>
              <a:t> </a:t>
            </a:r>
            <a:r>
              <a:rPr sz="1400" dirty="0">
                <a:solidFill>
                  <a:schemeClr val="tx1"/>
                </a:solidFill>
                <a:latin typeface="Calibri"/>
                <a:cs typeface="Calibri"/>
              </a:rPr>
              <a:t>enable</a:t>
            </a:r>
            <a:r>
              <a:rPr sz="1400" spc="-25" dirty="0">
                <a:solidFill>
                  <a:schemeClr val="tx1"/>
                </a:solidFill>
                <a:latin typeface="Calibri"/>
                <a:cs typeface="Calibri"/>
              </a:rPr>
              <a:t> </a:t>
            </a:r>
            <a:r>
              <a:rPr sz="1400" dirty="0">
                <a:solidFill>
                  <a:schemeClr val="tx1"/>
                </a:solidFill>
                <a:latin typeface="Calibri"/>
                <a:cs typeface="Calibri"/>
              </a:rPr>
              <a:t>them</a:t>
            </a:r>
            <a:r>
              <a:rPr sz="1400" spc="-35" dirty="0">
                <a:solidFill>
                  <a:schemeClr val="tx1"/>
                </a:solidFill>
                <a:latin typeface="Calibri"/>
                <a:cs typeface="Calibri"/>
              </a:rPr>
              <a:t> </a:t>
            </a:r>
            <a:r>
              <a:rPr sz="1400" dirty="0">
                <a:solidFill>
                  <a:schemeClr val="tx1"/>
                </a:solidFill>
                <a:latin typeface="Calibri"/>
                <a:cs typeface="Calibri"/>
              </a:rPr>
              <a:t>to</a:t>
            </a:r>
            <a:r>
              <a:rPr sz="1400" spc="-40" dirty="0">
                <a:solidFill>
                  <a:schemeClr val="tx1"/>
                </a:solidFill>
                <a:latin typeface="Calibri"/>
                <a:cs typeface="Calibri"/>
              </a:rPr>
              <a:t> </a:t>
            </a:r>
            <a:r>
              <a:rPr sz="1400" spc="-10" dirty="0">
                <a:solidFill>
                  <a:schemeClr val="tx1"/>
                </a:solidFill>
                <a:latin typeface="Calibri"/>
                <a:cs typeface="Calibri"/>
              </a:rPr>
              <a:t>effectively</a:t>
            </a:r>
            <a:r>
              <a:rPr sz="1400" spc="-40" dirty="0">
                <a:solidFill>
                  <a:schemeClr val="tx1"/>
                </a:solidFill>
                <a:latin typeface="Calibri"/>
                <a:cs typeface="Calibri"/>
              </a:rPr>
              <a:t> </a:t>
            </a:r>
            <a:r>
              <a:rPr sz="1400" dirty="0">
                <a:solidFill>
                  <a:schemeClr val="tx1"/>
                </a:solidFill>
                <a:latin typeface="Calibri"/>
                <a:cs typeface="Calibri"/>
              </a:rPr>
              <a:t>support</a:t>
            </a:r>
            <a:r>
              <a:rPr sz="1400" spc="-35" dirty="0">
                <a:solidFill>
                  <a:schemeClr val="tx1"/>
                </a:solidFill>
                <a:latin typeface="Calibri"/>
                <a:cs typeface="Calibri"/>
              </a:rPr>
              <a:t> </a:t>
            </a:r>
            <a:r>
              <a:rPr sz="1400" spc="-10" dirty="0">
                <a:solidFill>
                  <a:schemeClr val="tx1"/>
                </a:solidFill>
                <a:latin typeface="Calibri"/>
                <a:cs typeface="Calibri"/>
              </a:rPr>
              <a:t>writing development</a:t>
            </a:r>
            <a:r>
              <a:rPr sz="1400" spc="5" dirty="0">
                <a:solidFill>
                  <a:schemeClr val="tx1"/>
                </a:solidFill>
                <a:latin typeface="Calibri"/>
                <a:cs typeface="Calibri"/>
              </a:rPr>
              <a:t> </a:t>
            </a:r>
            <a:r>
              <a:rPr sz="1400" dirty="0">
                <a:solidFill>
                  <a:schemeClr val="tx1"/>
                </a:solidFill>
                <a:latin typeface="Calibri"/>
                <a:cs typeface="Calibri"/>
              </a:rPr>
              <a:t>and</a:t>
            </a:r>
            <a:r>
              <a:rPr sz="1400" spc="-15" dirty="0">
                <a:solidFill>
                  <a:schemeClr val="tx1"/>
                </a:solidFill>
                <a:latin typeface="Calibri"/>
                <a:cs typeface="Calibri"/>
              </a:rPr>
              <a:t> </a:t>
            </a:r>
            <a:r>
              <a:rPr sz="1400" spc="-10" dirty="0">
                <a:solidFill>
                  <a:schemeClr val="tx1"/>
                </a:solidFill>
                <a:latin typeface="Calibri"/>
                <a:cs typeface="Calibri"/>
              </a:rPr>
              <a:t>mathematics.</a:t>
            </a:r>
            <a:endParaRPr sz="1400" dirty="0">
              <a:solidFill>
                <a:schemeClr val="tx1"/>
              </a:solidFill>
              <a:latin typeface="Calibri"/>
              <a:cs typeface="Calibri"/>
            </a:endParaRPr>
          </a:p>
          <a:p>
            <a:pPr marL="12700">
              <a:lnSpc>
                <a:spcPct val="100000"/>
              </a:lnSpc>
              <a:spcBef>
                <a:spcPts val="994"/>
              </a:spcBef>
            </a:pPr>
            <a:r>
              <a:rPr sz="1400" dirty="0">
                <a:solidFill>
                  <a:schemeClr val="tx1"/>
                </a:solidFill>
                <a:latin typeface="Calibri"/>
                <a:cs typeface="Calibri"/>
              </a:rPr>
              <a:t>All</a:t>
            </a:r>
            <a:r>
              <a:rPr sz="1400" spc="-30" dirty="0">
                <a:solidFill>
                  <a:schemeClr val="tx1"/>
                </a:solidFill>
                <a:latin typeface="Calibri"/>
                <a:cs typeface="Calibri"/>
              </a:rPr>
              <a:t> </a:t>
            </a:r>
            <a:r>
              <a:rPr sz="1400" dirty="0">
                <a:solidFill>
                  <a:schemeClr val="tx1"/>
                </a:solidFill>
                <a:latin typeface="Calibri"/>
                <a:cs typeface="Calibri"/>
              </a:rPr>
              <a:t>teaching</a:t>
            </a:r>
            <a:r>
              <a:rPr sz="1400" spc="-20" dirty="0">
                <a:solidFill>
                  <a:schemeClr val="tx1"/>
                </a:solidFill>
                <a:latin typeface="Calibri"/>
                <a:cs typeface="Calibri"/>
              </a:rPr>
              <a:t> </a:t>
            </a:r>
            <a:r>
              <a:rPr lang="en-GB" sz="1400" spc="-20" dirty="0">
                <a:solidFill>
                  <a:schemeClr val="tx1"/>
                </a:solidFill>
                <a:latin typeface="Calibri"/>
                <a:cs typeface="Calibri"/>
              </a:rPr>
              <a:t>and support </a:t>
            </a:r>
            <a:r>
              <a:rPr sz="1400" spc="-25" dirty="0">
                <a:solidFill>
                  <a:schemeClr val="tx1"/>
                </a:solidFill>
                <a:latin typeface="Calibri"/>
                <a:cs typeface="Calibri"/>
              </a:rPr>
              <a:t>staff,</a:t>
            </a:r>
            <a:r>
              <a:rPr sz="1400" spc="-45" dirty="0">
                <a:solidFill>
                  <a:schemeClr val="tx1"/>
                </a:solidFill>
                <a:latin typeface="Calibri"/>
                <a:cs typeface="Calibri"/>
              </a:rPr>
              <a:t> </a:t>
            </a:r>
            <a:r>
              <a:rPr sz="1400" dirty="0">
                <a:solidFill>
                  <a:schemeClr val="tx1"/>
                </a:solidFill>
                <a:latin typeface="Calibri"/>
                <a:cs typeface="Calibri"/>
              </a:rPr>
              <a:t>have</a:t>
            </a:r>
            <a:r>
              <a:rPr sz="1400" spc="-30" dirty="0">
                <a:solidFill>
                  <a:schemeClr val="tx1"/>
                </a:solidFill>
                <a:latin typeface="Calibri"/>
                <a:cs typeface="Calibri"/>
              </a:rPr>
              <a:t> </a:t>
            </a:r>
            <a:r>
              <a:rPr sz="1400" spc="-10" dirty="0">
                <a:solidFill>
                  <a:schemeClr val="tx1"/>
                </a:solidFill>
                <a:latin typeface="Calibri"/>
                <a:cs typeface="Calibri"/>
              </a:rPr>
              <a:t>received</a:t>
            </a:r>
            <a:r>
              <a:rPr lang="en-GB" sz="1400" spc="-10" dirty="0">
                <a:solidFill>
                  <a:schemeClr val="tx1"/>
                </a:solidFill>
                <a:latin typeface="Calibri"/>
                <a:cs typeface="Calibri"/>
              </a:rPr>
              <a:t> </a:t>
            </a:r>
            <a:r>
              <a:rPr sz="1400" spc="-10" dirty="0">
                <a:solidFill>
                  <a:schemeClr val="tx1"/>
                </a:solidFill>
                <a:latin typeface="Calibri"/>
                <a:cs typeface="Calibri"/>
              </a:rPr>
              <a:t>training</a:t>
            </a:r>
            <a:r>
              <a:rPr sz="1400" spc="-35" dirty="0">
                <a:solidFill>
                  <a:schemeClr val="tx1"/>
                </a:solidFill>
                <a:latin typeface="Calibri"/>
                <a:cs typeface="Calibri"/>
              </a:rPr>
              <a:t> </a:t>
            </a:r>
            <a:r>
              <a:rPr sz="1400" dirty="0">
                <a:solidFill>
                  <a:schemeClr val="tx1"/>
                </a:solidFill>
                <a:latin typeface="Calibri"/>
                <a:cs typeface="Calibri"/>
              </a:rPr>
              <a:t>for</a:t>
            </a:r>
            <a:r>
              <a:rPr sz="1400" spc="-60" dirty="0">
                <a:solidFill>
                  <a:schemeClr val="tx1"/>
                </a:solidFill>
                <a:latin typeface="Calibri"/>
                <a:cs typeface="Calibri"/>
              </a:rPr>
              <a:t> </a:t>
            </a:r>
            <a:r>
              <a:rPr sz="1400" dirty="0">
                <a:solidFill>
                  <a:schemeClr val="tx1"/>
                </a:solidFill>
                <a:latin typeface="Calibri"/>
                <a:cs typeface="Calibri"/>
              </a:rPr>
              <a:t>supporting</a:t>
            </a:r>
            <a:r>
              <a:rPr sz="1400" spc="-20" dirty="0">
                <a:solidFill>
                  <a:schemeClr val="tx1"/>
                </a:solidFill>
                <a:latin typeface="Calibri"/>
                <a:cs typeface="Calibri"/>
              </a:rPr>
              <a:t> </a:t>
            </a:r>
            <a:r>
              <a:rPr sz="1400" dirty="0">
                <a:solidFill>
                  <a:schemeClr val="tx1"/>
                </a:solidFill>
                <a:latin typeface="Calibri"/>
                <a:cs typeface="Calibri"/>
              </a:rPr>
              <a:t>children</a:t>
            </a:r>
            <a:r>
              <a:rPr sz="1400" spc="-25" dirty="0">
                <a:solidFill>
                  <a:schemeClr val="tx1"/>
                </a:solidFill>
                <a:latin typeface="Calibri"/>
                <a:cs typeface="Calibri"/>
              </a:rPr>
              <a:t> </a:t>
            </a:r>
            <a:r>
              <a:rPr sz="1400" dirty="0">
                <a:solidFill>
                  <a:schemeClr val="tx1"/>
                </a:solidFill>
                <a:latin typeface="Calibri"/>
                <a:cs typeface="Calibri"/>
              </a:rPr>
              <a:t>with</a:t>
            </a:r>
            <a:r>
              <a:rPr sz="1400" spc="-40" dirty="0">
                <a:solidFill>
                  <a:schemeClr val="tx1"/>
                </a:solidFill>
                <a:latin typeface="Calibri"/>
                <a:cs typeface="Calibri"/>
              </a:rPr>
              <a:t> </a:t>
            </a:r>
            <a:r>
              <a:rPr sz="1400" dirty="0">
                <a:solidFill>
                  <a:schemeClr val="tx1"/>
                </a:solidFill>
                <a:latin typeface="Calibri"/>
                <a:cs typeface="Calibri"/>
              </a:rPr>
              <a:t>autism</a:t>
            </a:r>
            <a:r>
              <a:rPr sz="1400" spc="-40" dirty="0">
                <a:solidFill>
                  <a:schemeClr val="tx1"/>
                </a:solidFill>
                <a:latin typeface="Calibri"/>
                <a:cs typeface="Calibri"/>
              </a:rPr>
              <a:t> </a:t>
            </a:r>
            <a:r>
              <a:rPr sz="1400" dirty="0">
                <a:solidFill>
                  <a:schemeClr val="tx1"/>
                </a:solidFill>
                <a:latin typeface="Calibri"/>
                <a:cs typeface="Calibri"/>
              </a:rPr>
              <a:t>and</a:t>
            </a:r>
            <a:r>
              <a:rPr sz="1400" spc="-40" dirty="0">
                <a:solidFill>
                  <a:schemeClr val="tx1"/>
                </a:solidFill>
                <a:latin typeface="Calibri"/>
                <a:cs typeface="Calibri"/>
              </a:rPr>
              <a:t> </a:t>
            </a:r>
            <a:r>
              <a:rPr sz="1400" spc="-10" dirty="0">
                <a:solidFill>
                  <a:schemeClr val="tx1"/>
                </a:solidFill>
                <a:latin typeface="Calibri"/>
                <a:cs typeface="Calibri"/>
              </a:rPr>
              <a:t>ADHD.</a:t>
            </a:r>
            <a:endParaRPr sz="1400" dirty="0">
              <a:solidFill>
                <a:schemeClr val="tx1"/>
              </a:solidFill>
              <a:latin typeface="Calibri"/>
              <a:cs typeface="Calibri"/>
            </a:endParaRPr>
          </a:p>
          <a:p>
            <a:pPr marL="12700" marR="48895">
              <a:lnSpc>
                <a:spcPct val="100000"/>
              </a:lnSpc>
              <a:spcBef>
                <a:spcPts val="1000"/>
              </a:spcBef>
            </a:pPr>
            <a:r>
              <a:rPr sz="1400" dirty="0">
                <a:solidFill>
                  <a:schemeClr val="tx1"/>
                </a:solidFill>
                <a:latin typeface="Calibri"/>
                <a:cs typeface="Calibri"/>
              </a:rPr>
              <a:t>All</a:t>
            </a:r>
            <a:r>
              <a:rPr sz="1400" spc="-30" dirty="0">
                <a:solidFill>
                  <a:schemeClr val="tx1"/>
                </a:solidFill>
                <a:latin typeface="Calibri"/>
                <a:cs typeface="Calibri"/>
              </a:rPr>
              <a:t> </a:t>
            </a:r>
            <a:r>
              <a:rPr sz="1400" spc="-10" dirty="0">
                <a:solidFill>
                  <a:schemeClr val="tx1"/>
                </a:solidFill>
                <a:latin typeface="Calibri"/>
                <a:cs typeface="Calibri"/>
              </a:rPr>
              <a:t>staff</a:t>
            </a:r>
            <a:r>
              <a:rPr sz="1400" spc="-40" dirty="0">
                <a:solidFill>
                  <a:schemeClr val="tx1"/>
                </a:solidFill>
                <a:latin typeface="Calibri"/>
                <a:cs typeface="Calibri"/>
              </a:rPr>
              <a:t> </a:t>
            </a:r>
            <a:r>
              <a:rPr sz="1400" dirty="0">
                <a:solidFill>
                  <a:schemeClr val="tx1"/>
                </a:solidFill>
                <a:latin typeface="Calibri"/>
                <a:cs typeface="Calibri"/>
              </a:rPr>
              <a:t>in</a:t>
            </a:r>
            <a:r>
              <a:rPr sz="1400" spc="-20" dirty="0">
                <a:solidFill>
                  <a:schemeClr val="tx1"/>
                </a:solidFill>
                <a:latin typeface="Calibri"/>
                <a:cs typeface="Calibri"/>
              </a:rPr>
              <a:t> </a:t>
            </a:r>
            <a:r>
              <a:rPr sz="1400" dirty="0">
                <a:solidFill>
                  <a:schemeClr val="tx1"/>
                </a:solidFill>
                <a:latin typeface="Calibri"/>
                <a:cs typeface="Calibri"/>
              </a:rPr>
              <a:t>school</a:t>
            </a:r>
            <a:r>
              <a:rPr sz="1400" spc="-45" dirty="0">
                <a:solidFill>
                  <a:schemeClr val="tx1"/>
                </a:solidFill>
                <a:latin typeface="Calibri"/>
                <a:cs typeface="Calibri"/>
              </a:rPr>
              <a:t> </a:t>
            </a:r>
            <a:r>
              <a:rPr sz="1400" dirty="0">
                <a:solidFill>
                  <a:schemeClr val="tx1"/>
                </a:solidFill>
                <a:latin typeface="Calibri"/>
                <a:cs typeface="Calibri"/>
              </a:rPr>
              <a:t>work</a:t>
            </a:r>
            <a:r>
              <a:rPr sz="1400" spc="-50" dirty="0">
                <a:solidFill>
                  <a:schemeClr val="tx1"/>
                </a:solidFill>
                <a:latin typeface="Calibri"/>
                <a:cs typeface="Calibri"/>
              </a:rPr>
              <a:t> </a:t>
            </a:r>
            <a:r>
              <a:rPr sz="1400" dirty="0">
                <a:solidFill>
                  <a:schemeClr val="tx1"/>
                </a:solidFill>
                <a:latin typeface="Calibri"/>
                <a:cs typeface="Calibri"/>
              </a:rPr>
              <a:t>with</a:t>
            </a:r>
            <a:r>
              <a:rPr sz="1400" spc="-35" dirty="0">
                <a:solidFill>
                  <a:schemeClr val="tx1"/>
                </a:solidFill>
                <a:latin typeface="Calibri"/>
                <a:cs typeface="Calibri"/>
              </a:rPr>
              <a:t> </a:t>
            </a:r>
            <a:r>
              <a:rPr sz="1400" dirty="0">
                <a:solidFill>
                  <a:schemeClr val="tx1"/>
                </a:solidFill>
                <a:latin typeface="Calibri"/>
                <a:cs typeface="Calibri"/>
              </a:rPr>
              <a:t>external</a:t>
            </a:r>
            <a:r>
              <a:rPr sz="1400" spc="-10" dirty="0">
                <a:solidFill>
                  <a:schemeClr val="tx1"/>
                </a:solidFill>
                <a:latin typeface="Calibri"/>
                <a:cs typeface="Calibri"/>
              </a:rPr>
              <a:t> professional</a:t>
            </a:r>
            <a:r>
              <a:rPr sz="1400" spc="-45" dirty="0">
                <a:solidFill>
                  <a:schemeClr val="tx1"/>
                </a:solidFill>
                <a:latin typeface="Calibri"/>
                <a:cs typeface="Calibri"/>
              </a:rPr>
              <a:t> </a:t>
            </a:r>
            <a:r>
              <a:rPr sz="1400" dirty="0">
                <a:solidFill>
                  <a:schemeClr val="tx1"/>
                </a:solidFill>
                <a:latin typeface="Calibri"/>
                <a:cs typeface="Calibri"/>
              </a:rPr>
              <a:t>services</a:t>
            </a:r>
            <a:r>
              <a:rPr sz="1400" spc="-20" dirty="0">
                <a:solidFill>
                  <a:schemeClr val="tx1"/>
                </a:solidFill>
                <a:latin typeface="Calibri"/>
                <a:cs typeface="Calibri"/>
              </a:rPr>
              <a:t> </a:t>
            </a:r>
            <a:r>
              <a:rPr sz="1400" dirty="0">
                <a:solidFill>
                  <a:schemeClr val="tx1"/>
                </a:solidFill>
                <a:latin typeface="Calibri"/>
                <a:cs typeface="Calibri"/>
              </a:rPr>
              <a:t>to</a:t>
            </a:r>
            <a:r>
              <a:rPr sz="1400" spc="-25" dirty="0">
                <a:solidFill>
                  <a:schemeClr val="tx1"/>
                </a:solidFill>
                <a:latin typeface="Calibri"/>
                <a:cs typeface="Calibri"/>
              </a:rPr>
              <a:t> </a:t>
            </a:r>
            <a:r>
              <a:rPr sz="1400" dirty="0">
                <a:solidFill>
                  <a:schemeClr val="tx1"/>
                </a:solidFill>
                <a:latin typeface="Calibri"/>
                <a:cs typeface="Calibri"/>
              </a:rPr>
              <a:t>gain</a:t>
            </a:r>
            <a:r>
              <a:rPr sz="1400" spc="-30" dirty="0">
                <a:solidFill>
                  <a:schemeClr val="tx1"/>
                </a:solidFill>
                <a:latin typeface="Calibri"/>
                <a:cs typeface="Calibri"/>
              </a:rPr>
              <a:t> </a:t>
            </a:r>
            <a:r>
              <a:rPr sz="1400" spc="-10" dirty="0">
                <a:solidFill>
                  <a:schemeClr val="tx1"/>
                </a:solidFill>
                <a:latin typeface="Calibri"/>
                <a:cs typeface="Calibri"/>
              </a:rPr>
              <a:t>expertise</a:t>
            </a:r>
            <a:r>
              <a:rPr sz="1400" spc="-20" dirty="0">
                <a:solidFill>
                  <a:schemeClr val="tx1"/>
                </a:solidFill>
                <a:latin typeface="Calibri"/>
                <a:cs typeface="Calibri"/>
              </a:rPr>
              <a:t> </a:t>
            </a:r>
            <a:r>
              <a:rPr sz="1400" dirty="0">
                <a:solidFill>
                  <a:schemeClr val="tx1"/>
                </a:solidFill>
                <a:latin typeface="Calibri"/>
                <a:cs typeface="Calibri"/>
              </a:rPr>
              <a:t>and</a:t>
            </a:r>
            <a:r>
              <a:rPr sz="1400" spc="-15" dirty="0">
                <a:solidFill>
                  <a:schemeClr val="tx1"/>
                </a:solidFill>
                <a:latin typeface="Calibri"/>
                <a:cs typeface="Calibri"/>
              </a:rPr>
              <a:t> </a:t>
            </a:r>
            <a:r>
              <a:rPr sz="1400" spc="-10" dirty="0">
                <a:solidFill>
                  <a:schemeClr val="tx1"/>
                </a:solidFill>
                <a:latin typeface="Calibri"/>
                <a:cs typeface="Calibri"/>
              </a:rPr>
              <a:t>training</a:t>
            </a:r>
            <a:r>
              <a:rPr sz="1400" spc="-25" dirty="0">
                <a:solidFill>
                  <a:schemeClr val="tx1"/>
                </a:solidFill>
                <a:latin typeface="Calibri"/>
                <a:cs typeface="Calibri"/>
              </a:rPr>
              <a:t> </a:t>
            </a:r>
            <a:r>
              <a:rPr sz="1400" spc="-20" dirty="0">
                <a:solidFill>
                  <a:schemeClr val="tx1"/>
                </a:solidFill>
                <a:latin typeface="Calibri"/>
                <a:cs typeface="Calibri"/>
              </a:rPr>
              <a:t>such </a:t>
            </a:r>
            <a:r>
              <a:rPr sz="1400" dirty="0">
                <a:solidFill>
                  <a:schemeClr val="tx1"/>
                </a:solidFill>
                <a:latin typeface="Calibri"/>
                <a:cs typeface="Calibri"/>
              </a:rPr>
              <a:t>as</a:t>
            </a:r>
            <a:r>
              <a:rPr sz="1400" spc="-35" dirty="0">
                <a:solidFill>
                  <a:schemeClr val="tx1"/>
                </a:solidFill>
                <a:latin typeface="Calibri"/>
                <a:cs typeface="Calibri"/>
              </a:rPr>
              <a:t> </a:t>
            </a:r>
            <a:r>
              <a:rPr sz="1400" dirty="0">
                <a:solidFill>
                  <a:schemeClr val="tx1"/>
                </a:solidFill>
                <a:latin typeface="Calibri"/>
                <a:cs typeface="Calibri"/>
              </a:rPr>
              <a:t>Rivers</a:t>
            </a:r>
            <a:r>
              <a:rPr sz="1400" spc="-30" dirty="0">
                <a:solidFill>
                  <a:schemeClr val="tx1"/>
                </a:solidFill>
                <a:latin typeface="Calibri"/>
                <a:cs typeface="Calibri"/>
              </a:rPr>
              <a:t> </a:t>
            </a:r>
            <a:r>
              <a:rPr sz="1400" dirty="0">
                <a:solidFill>
                  <a:schemeClr val="tx1"/>
                </a:solidFill>
                <a:latin typeface="Calibri"/>
                <a:cs typeface="Calibri"/>
              </a:rPr>
              <a:t>ESC</a:t>
            </a:r>
            <a:r>
              <a:rPr sz="1400" spc="-45" dirty="0">
                <a:solidFill>
                  <a:schemeClr val="tx1"/>
                </a:solidFill>
                <a:latin typeface="Calibri"/>
                <a:cs typeface="Calibri"/>
              </a:rPr>
              <a:t> </a:t>
            </a:r>
            <a:r>
              <a:rPr sz="1400" spc="-10" dirty="0">
                <a:solidFill>
                  <a:schemeClr val="tx1"/>
                </a:solidFill>
                <a:latin typeface="Calibri"/>
                <a:cs typeface="Calibri"/>
              </a:rPr>
              <a:t>Behaviour</a:t>
            </a:r>
            <a:r>
              <a:rPr sz="1400" spc="-30" dirty="0">
                <a:solidFill>
                  <a:schemeClr val="tx1"/>
                </a:solidFill>
                <a:latin typeface="Calibri"/>
                <a:cs typeface="Calibri"/>
              </a:rPr>
              <a:t> </a:t>
            </a:r>
            <a:r>
              <a:rPr sz="1400" dirty="0">
                <a:solidFill>
                  <a:schemeClr val="tx1"/>
                </a:solidFill>
                <a:latin typeface="Calibri"/>
                <a:cs typeface="Calibri"/>
              </a:rPr>
              <a:t>Support</a:t>
            </a:r>
            <a:r>
              <a:rPr sz="1400" spc="-35" dirty="0">
                <a:solidFill>
                  <a:schemeClr val="tx1"/>
                </a:solidFill>
                <a:latin typeface="Calibri"/>
                <a:cs typeface="Calibri"/>
              </a:rPr>
              <a:t> </a:t>
            </a:r>
            <a:r>
              <a:rPr sz="1400" spc="-20" dirty="0">
                <a:solidFill>
                  <a:schemeClr val="tx1"/>
                </a:solidFill>
                <a:latin typeface="Calibri"/>
                <a:cs typeface="Calibri"/>
              </a:rPr>
              <a:t>Team,</a:t>
            </a:r>
            <a:r>
              <a:rPr sz="1400" spc="-35" dirty="0">
                <a:solidFill>
                  <a:schemeClr val="tx1"/>
                </a:solidFill>
                <a:latin typeface="Calibri"/>
                <a:cs typeface="Calibri"/>
              </a:rPr>
              <a:t> </a:t>
            </a:r>
            <a:r>
              <a:rPr sz="1400" dirty="0">
                <a:solidFill>
                  <a:schemeClr val="tx1"/>
                </a:solidFill>
                <a:latin typeface="Calibri"/>
                <a:cs typeface="Calibri"/>
              </a:rPr>
              <a:t>Emotional</a:t>
            </a:r>
            <a:r>
              <a:rPr sz="1400" spc="-35" dirty="0">
                <a:solidFill>
                  <a:schemeClr val="tx1"/>
                </a:solidFill>
                <a:latin typeface="Calibri"/>
                <a:cs typeface="Calibri"/>
              </a:rPr>
              <a:t> </a:t>
            </a:r>
            <a:r>
              <a:rPr sz="1400" spc="-10" dirty="0">
                <a:solidFill>
                  <a:schemeClr val="tx1"/>
                </a:solidFill>
                <a:latin typeface="Calibri"/>
                <a:cs typeface="Calibri"/>
              </a:rPr>
              <a:t>Wellbeing</a:t>
            </a:r>
            <a:r>
              <a:rPr sz="1400" spc="-15" dirty="0">
                <a:solidFill>
                  <a:schemeClr val="tx1"/>
                </a:solidFill>
                <a:latin typeface="Calibri"/>
                <a:cs typeface="Calibri"/>
              </a:rPr>
              <a:t> </a:t>
            </a:r>
            <a:r>
              <a:rPr sz="1400" dirty="0">
                <a:solidFill>
                  <a:schemeClr val="tx1"/>
                </a:solidFill>
                <a:latin typeface="Calibri"/>
                <a:cs typeface="Calibri"/>
              </a:rPr>
              <a:t>and</a:t>
            </a:r>
            <a:r>
              <a:rPr sz="1400" spc="-30" dirty="0">
                <a:solidFill>
                  <a:schemeClr val="tx1"/>
                </a:solidFill>
                <a:latin typeface="Calibri"/>
                <a:cs typeface="Calibri"/>
              </a:rPr>
              <a:t> </a:t>
            </a:r>
            <a:r>
              <a:rPr sz="1400" spc="-10" dirty="0">
                <a:solidFill>
                  <a:schemeClr val="tx1"/>
                </a:solidFill>
                <a:latin typeface="Calibri"/>
                <a:cs typeface="Calibri"/>
              </a:rPr>
              <a:t>Behaviour</a:t>
            </a:r>
            <a:r>
              <a:rPr sz="1400" spc="-25" dirty="0">
                <a:solidFill>
                  <a:schemeClr val="tx1"/>
                </a:solidFill>
                <a:latin typeface="Calibri"/>
                <a:cs typeface="Calibri"/>
              </a:rPr>
              <a:t> </a:t>
            </a:r>
            <a:r>
              <a:rPr sz="1400" dirty="0">
                <a:solidFill>
                  <a:schemeClr val="tx1"/>
                </a:solidFill>
                <a:latin typeface="Calibri"/>
                <a:cs typeface="Calibri"/>
              </a:rPr>
              <a:t>Special's</a:t>
            </a:r>
            <a:r>
              <a:rPr sz="1400" spc="-30" dirty="0">
                <a:solidFill>
                  <a:schemeClr val="tx1"/>
                </a:solidFill>
                <a:latin typeface="Calibri"/>
                <a:cs typeface="Calibri"/>
              </a:rPr>
              <a:t> </a:t>
            </a:r>
            <a:r>
              <a:rPr sz="1400" spc="-10" dirty="0">
                <a:solidFill>
                  <a:schemeClr val="tx1"/>
                </a:solidFill>
                <a:latin typeface="Calibri"/>
                <a:cs typeface="Calibri"/>
              </a:rPr>
              <a:t>(EYFS) </a:t>
            </a:r>
            <a:r>
              <a:rPr sz="1400" dirty="0">
                <a:solidFill>
                  <a:schemeClr val="tx1"/>
                </a:solidFill>
                <a:latin typeface="Calibri"/>
                <a:cs typeface="Calibri"/>
              </a:rPr>
              <a:t>Speech</a:t>
            </a:r>
            <a:r>
              <a:rPr sz="1400" spc="-35" dirty="0">
                <a:solidFill>
                  <a:schemeClr val="tx1"/>
                </a:solidFill>
                <a:latin typeface="Calibri"/>
                <a:cs typeface="Calibri"/>
              </a:rPr>
              <a:t> </a:t>
            </a:r>
            <a:r>
              <a:rPr sz="1400" dirty="0">
                <a:solidFill>
                  <a:schemeClr val="tx1"/>
                </a:solidFill>
                <a:latin typeface="Calibri"/>
                <a:cs typeface="Calibri"/>
              </a:rPr>
              <a:t>and</a:t>
            </a:r>
            <a:r>
              <a:rPr sz="1400" spc="-35" dirty="0">
                <a:solidFill>
                  <a:schemeClr val="tx1"/>
                </a:solidFill>
                <a:latin typeface="Calibri"/>
                <a:cs typeface="Calibri"/>
              </a:rPr>
              <a:t> </a:t>
            </a:r>
            <a:r>
              <a:rPr sz="1400" dirty="0">
                <a:solidFill>
                  <a:schemeClr val="tx1"/>
                </a:solidFill>
                <a:latin typeface="Calibri"/>
                <a:cs typeface="Calibri"/>
              </a:rPr>
              <a:t>Language</a:t>
            </a:r>
            <a:r>
              <a:rPr sz="1400" spc="-25" dirty="0">
                <a:solidFill>
                  <a:schemeClr val="tx1"/>
                </a:solidFill>
                <a:latin typeface="Calibri"/>
                <a:cs typeface="Calibri"/>
              </a:rPr>
              <a:t> </a:t>
            </a:r>
            <a:r>
              <a:rPr sz="1400" spc="-20" dirty="0">
                <a:solidFill>
                  <a:schemeClr val="tx1"/>
                </a:solidFill>
                <a:latin typeface="Calibri"/>
                <a:cs typeface="Calibri"/>
              </a:rPr>
              <a:t>Therapy, </a:t>
            </a:r>
            <a:r>
              <a:rPr sz="1400" dirty="0">
                <a:solidFill>
                  <a:schemeClr val="tx1"/>
                </a:solidFill>
                <a:latin typeface="Calibri"/>
                <a:cs typeface="Calibri"/>
              </a:rPr>
              <a:t>SLCN</a:t>
            </a:r>
            <a:r>
              <a:rPr sz="1400" spc="-55" dirty="0">
                <a:solidFill>
                  <a:schemeClr val="tx1"/>
                </a:solidFill>
                <a:latin typeface="Calibri"/>
                <a:cs typeface="Calibri"/>
              </a:rPr>
              <a:t> </a:t>
            </a:r>
            <a:r>
              <a:rPr sz="1400" dirty="0">
                <a:solidFill>
                  <a:schemeClr val="tx1"/>
                </a:solidFill>
                <a:latin typeface="Calibri"/>
                <a:cs typeface="Calibri"/>
              </a:rPr>
              <a:t>and</a:t>
            </a:r>
            <a:r>
              <a:rPr sz="1400" spc="-35" dirty="0">
                <a:solidFill>
                  <a:schemeClr val="tx1"/>
                </a:solidFill>
                <a:latin typeface="Calibri"/>
                <a:cs typeface="Calibri"/>
              </a:rPr>
              <a:t> </a:t>
            </a:r>
            <a:r>
              <a:rPr sz="1400" dirty="0">
                <a:solidFill>
                  <a:schemeClr val="tx1"/>
                </a:solidFill>
                <a:latin typeface="Calibri"/>
                <a:cs typeface="Calibri"/>
              </a:rPr>
              <a:t>Autism</a:t>
            </a:r>
            <a:r>
              <a:rPr sz="1400" spc="-35" dirty="0">
                <a:solidFill>
                  <a:schemeClr val="tx1"/>
                </a:solidFill>
                <a:latin typeface="Calibri"/>
                <a:cs typeface="Calibri"/>
              </a:rPr>
              <a:t> </a:t>
            </a:r>
            <a:r>
              <a:rPr sz="1400" spc="-10" dirty="0">
                <a:solidFill>
                  <a:schemeClr val="tx1"/>
                </a:solidFill>
                <a:latin typeface="Calibri"/>
                <a:cs typeface="Calibri"/>
              </a:rPr>
              <a:t>Team.</a:t>
            </a:r>
            <a:endParaRPr sz="1400" dirty="0">
              <a:solidFill>
                <a:schemeClr val="tx1"/>
              </a:solidFill>
              <a:latin typeface="Calibri"/>
              <a:cs typeface="Calibri"/>
            </a:endParaRPr>
          </a:p>
          <a:p>
            <a:pPr marL="12700" marR="73660">
              <a:lnSpc>
                <a:spcPct val="100000"/>
              </a:lnSpc>
              <a:spcBef>
                <a:spcPts val="1005"/>
              </a:spcBef>
            </a:pPr>
            <a:r>
              <a:rPr sz="1400" dirty="0">
                <a:solidFill>
                  <a:schemeClr val="tx1"/>
                </a:solidFill>
                <a:latin typeface="Calibri"/>
                <a:cs typeface="Calibri"/>
              </a:rPr>
              <a:t>Several</a:t>
            </a:r>
            <a:r>
              <a:rPr sz="1400" spc="-65" dirty="0">
                <a:solidFill>
                  <a:schemeClr val="tx1"/>
                </a:solidFill>
                <a:latin typeface="Calibri"/>
                <a:cs typeface="Calibri"/>
              </a:rPr>
              <a:t> </a:t>
            </a:r>
            <a:r>
              <a:rPr sz="1400" dirty="0">
                <a:solidFill>
                  <a:schemeClr val="tx1"/>
                </a:solidFill>
                <a:latin typeface="Calibri"/>
                <a:cs typeface="Calibri"/>
              </a:rPr>
              <a:t>have</a:t>
            </a:r>
            <a:r>
              <a:rPr sz="1400" spc="-55" dirty="0">
                <a:solidFill>
                  <a:schemeClr val="tx1"/>
                </a:solidFill>
                <a:latin typeface="Calibri"/>
                <a:cs typeface="Calibri"/>
              </a:rPr>
              <a:t> </a:t>
            </a:r>
            <a:r>
              <a:rPr sz="1400" dirty="0">
                <a:solidFill>
                  <a:schemeClr val="tx1"/>
                </a:solidFill>
                <a:latin typeface="Calibri"/>
                <a:cs typeface="Calibri"/>
              </a:rPr>
              <a:t>supported</a:t>
            </a:r>
            <a:r>
              <a:rPr sz="1400" spc="-65" dirty="0">
                <a:solidFill>
                  <a:schemeClr val="tx1"/>
                </a:solidFill>
                <a:latin typeface="Calibri"/>
                <a:cs typeface="Calibri"/>
              </a:rPr>
              <a:t> </a:t>
            </a:r>
            <a:r>
              <a:rPr sz="1400" dirty="0">
                <a:solidFill>
                  <a:schemeClr val="tx1"/>
                </a:solidFill>
                <a:latin typeface="Calibri"/>
                <a:cs typeface="Calibri"/>
              </a:rPr>
              <a:t>children</a:t>
            </a:r>
            <a:r>
              <a:rPr sz="1400" spc="-50" dirty="0">
                <a:solidFill>
                  <a:schemeClr val="tx1"/>
                </a:solidFill>
                <a:latin typeface="Calibri"/>
                <a:cs typeface="Calibri"/>
              </a:rPr>
              <a:t> </a:t>
            </a:r>
            <a:r>
              <a:rPr sz="1400" dirty="0">
                <a:solidFill>
                  <a:schemeClr val="tx1"/>
                </a:solidFill>
                <a:latin typeface="Calibri"/>
                <a:cs typeface="Calibri"/>
              </a:rPr>
              <a:t>with</a:t>
            </a:r>
            <a:r>
              <a:rPr sz="1400" spc="-65" dirty="0">
                <a:solidFill>
                  <a:schemeClr val="tx1"/>
                </a:solidFill>
                <a:latin typeface="Calibri"/>
                <a:cs typeface="Calibri"/>
              </a:rPr>
              <a:t> </a:t>
            </a:r>
            <a:r>
              <a:rPr sz="1400" spc="-10" dirty="0">
                <a:solidFill>
                  <a:schemeClr val="tx1"/>
                </a:solidFill>
                <a:latin typeface="Calibri"/>
                <a:cs typeface="Calibri"/>
              </a:rPr>
              <a:t>physical</a:t>
            </a:r>
            <a:r>
              <a:rPr sz="1400" spc="-50" dirty="0">
                <a:solidFill>
                  <a:schemeClr val="tx1"/>
                </a:solidFill>
                <a:latin typeface="Calibri"/>
                <a:cs typeface="Calibri"/>
              </a:rPr>
              <a:t> </a:t>
            </a:r>
            <a:r>
              <a:rPr sz="1400" dirty="0">
                <a:solidFill>
                  <a:schemeClr val="tx1"/>
                </a:solidFill>
                <a:latin typeface="Calibri"/>
                <a:cs typeface="Calibri"/>
              </a:rPr>
              <a:t>needs</a:t>
            </a:r>
            <a:r>
              <a:rPr sz="1400" spc="-55" dirty="0">
                <a:solidFill>
                  <a:schemeClr val="tx1"/>
                </a:solidFill>
                <a:latin typeface="Calibri"/>
                <a:cs typeface="Calibri"/>
              </a:rPr>
              <a:t> </a:t>
            </a:r>
            <a:r>
              <a:rPr sz="1400" dirty="0">
                <a:solidFill>
                  <a:schemeClr val="tx1"/>
                </a:solidFill>
                <a:latin typeface="Calibri"/>
                <a:cs typeface="Calibri"/>
              </a:rPr>
              <a:t>involving</a:t>
            </a:r>
            <a:r>
              <a:rPr sz="1400" spc="-45" dirty="0">
                <a:solidFill>
                  <a:schemeClr val="tx1"/>
                </a:solidFill>
                <a:latin typeface="Calibri"/>
                <a:cs typeface="Calibri"/>
              </a:rPr>
              <a:t> </a:t>
            </a:r>
            <a:r>
              <a:rPr sz="1400" dirty="0">
                <a:solidFill>
                  <a:schemeClr val="tx1"/>
                </a:solidFill>
                <a:latin typeface="Calibri"/>
                <a:cs typeface="Calibri"/>
              </a:rPr>
              <a:t>wheelchairs</a:t>
            </a:r>
            <a:r>
              <a:rPr lang="en-GB" sz="1400" dirty="0">
                <a:solidFill>
                  <a:schemeClr val="tx1"/>
                </a:solidFill>
                <a:latin typeface="Calibri"/>
                <a:cs typeface="Calibri"/>
              </a:rPr>
              <a:t>. </a:t>
            </a:r>
            <a:r>
              <a:rPr sz="1400" dirty="0">
                <a:solidFill>
                  <a:schemeClr val="tx1"/>
                </a:solidFill>
                <a:latin typeface="Calibri"/>
                <a:cs typeface="Calibri"/>
              </a:rPr>
              <a:t>Needs</a:t>
            </a:r>
            <a:r>
              <a:rPr sz="1400" spc="-40" dirty="0">
                <a:solidFill>
                  <a:schemeClr val="tx1"/>
                </a:solidFill>
                <a:latin typeface="Calibri"/>
                <a:cs typeface="Calibri"/>
              </a:rPr>
              <a:t> </a:t>
            </a:r>
            <a:r>
              <a:rPr sz="1400" dirty="0">
                <a:solidFill>
                  <a:schemeClr val="tx1"/>
                </a:solidFill>
                <a:latin typeface="Calibri"/>
                <a:cs typeface="Calibri"/>
              </a:rPr>
              <a:t>that</a:t>
            </a:r>
            <a:r>
              <a:rPr sz="1400" spc="-30" dirty="0">
                <a:solidFill>
                  <a:schemeClr val="tx1"/>
                </a:solidFill>
                <a:latin typeface="Calibri"/>
                <a:cs typeface="Calibri"/>
              </a:rPr>
              <a:t> </a:t>
            </a:r>
            <a:r>
              <a:rPr sz="1400" dirty="0">
                <a:solidFill>
                  <a:schemeClr val="tx1"/>
                </a:solidFill>
                <a:latin typeface="Calibri"/>
                <a:cs typeface="Calibri"/>
              </a:rPr>
              <a:t>arise</a:t>
            </a:r>
            <a:r>
              <a:rPr sz="1400" spc="-45" dirty="0">
                <a:solidFill>
                  <a:schemeClr val="tx1"/>
                </a:solidFill>
                <a:latin typeface="Calibri"/>
                <a:cs typeface="Calibri"/>
              </a:rPr>
              <a:t> </a:t>
            </a:r>
            <a:r>
              <a:rPr sz="1400" dirty="0">
                <a:solidFill>
                  <a:schemeClr val="tx1"/>
                </a:solidFill>
                <a:latin typeface="Calibri"/>
                <a:cs typeface="Calibri"/>
              </a:rPr>
              <a:t>that</a:t>
            </a:r>
            <a:r>
              <a:rPr sz="1400" spc="-25" dirty="0">
                <a:solidFill>
                  <a:schemeClr val="tx1"/>
                </a:solidFill>
                <a:latin typeface="Calibri"/>
                <a:cs typeface="Calibri"/>
              </a:rPr>
              <a:t> </a:t>
            </a:r>
            <a:r>
              <a:rPr sz="1400" dirty="0">
                <a:solidFill>
                  <a:schemeClr val="tx1"/>
                </a:solidFill>
                <a:latin typeface="Calibri"/>
                <a:cs typeface="Calibri"/>
              </a:rPr>
              <a:t>are</a:t>
            </a:r>
            <a:r>
              <a:rPr sz="1400" spc="-40" dirty="0">
                <a:solidFill>
                  <a:schemeClr val="tx1"/>
                </a:solidFill>
                <a:latin typeface="Calibri"/>
                <a:cs typeface="Calibri"/>
              </a:rPr>
              <a:t> </a:t>
            </a:r>
            <a:r>
              <a:rPr sz="1400" dirty="0">
                <a:solidFill>
                  <a:schemeClr val="tx1"/>
                </a:solidFill>
                <a:latin typeface="Calibri"/>
                <a:cs typeface="Calibri"/>
              </a:rPr>
              <a:t>new</a:t>
            </a:r>
            <a:r>
              <a:rPr sz="1400" spc="-40" dirty="0">
                <a:solidFill>
                  <a:schemeClr val="tx1"/>
                </a:solidFill>
                <a:latin typeface="Calibri"/>
                <a:cs typeface="Calibri"/>
              </a:rPr>
              <a:t> </a:t>
            </a:r>
            <a:r>
              <a:rPr sz="1400" dirty="0">
                <a:solidFill>
                  <a:schemeClr val="tx1"/>
                </a:solidFill>
                <a:latin typeface="Calibri"/>
                <a:cs typeface="Calibri"/>
              </a:rPr>
              <a:t>to</a:t>
            </a:r>
            <a:r>
              <a:rPr sz="1400" spc="-40" dirty="0">
                <a:solidFill>
                  <a:schemeClr val="tx1"/>
                </a:solidFill>
                <a:latin typeface="Calibri"/>
                <a:cs typeface="Calibri"/>
              </a:rPr>
              <a:t> </a:t>
            </a:r>
            <a:r>
              <a:rPr sz="1400" dirty="0">
                <a:solidFill>
                  <a:schemeClr val="tx1"/>
                </a:solidFill>
                <a:latin typeface="Calibri"/>
                <a:cs typeface="Calibri"/>
              </a:rPr>
              <a:t>the</a:t>
            </a:r>
            <a:r>
              <a:rPr sz="1400" spc="-25" dirty="0">
                <a:solidFill>
                  <a:schemeClr val="tx1"/>
                </a:solidFill>
                <a:latin typeface="Calibri"/>
                <a:cs typeface="Calibri"/>
              </a:rPr>
              <a:t> </a:t>
            </a:r>
            <a:r>
              <a:rPr sz="1400" dirty="0">
                <a:solidFill>
                  <a:schemeClr val="tx1"/>
                </a:solidFill>
                <a:latin typeface="Calibri"/>
                <a:cs typeface="Calibri"/>
              </a:rPr>
              <a:t>school</a:t>
            </a:r>
            <a:r>
              <a:rPr sz="1400" spc="-60" dirty="0">
                <a:solidFill>
                  <a:schemeClr val="tx1"/>
                </a:solidFill>
                <a:latin typeface="Calibri"/>
                <a:cs typeface="Calibri"/>
              </a:rPr>
              <a:t> </a:t>
            </a:r>
            <a:r>
              <a:rPr sz="1400" dirty="0">
                <a:solidFill>
                  <a:schemeClr val="tx1"/>
                </a:solidFill>
                <a:latin typeface="Calibri"/>
                <a:cs typeface="Calibri"/>
              </a:rPr>
              <a:t>trigger</a:t>
            </a:r>
            <a:r>
              <a:rPr sz="1400" spc="-35" dirty="0">
                <a:solidFill>
                  <a:schemeClr val="tx1"/>
                </a:solidFill>
                <a:latin typeface="Calibri"/>
                <a:cs typeface="Calibri"/>
              </a:rPr>
              <a:t> </a:t>
            </a:r>
            <a:r>
              <a:rPr sz="1400" dirty="0">
                <a:solidFill>
                  <a:schemeClr val="tx1"/>
                </a:solidFill>
                <a:latin typeface="Calibri"/>
                <a:cs typeface="Calibri"/>
              </a:rPr>
              <a:t>new</a:t>
            </a:r>
            <a:r>
              <a:rPr sz="1400" spc="-40" dirty="0">
                <a:solidFill>
                  <a:schemeClr val="tx1"/>
                </a:solidFill>
                <a:latin typeface="Calibri"/>
                <a:cs typeface="Calibri"/>
              </a:rPr>
              <a:t> </a:t>
            </a:r>
            <a:r>
              <a:rPr sz="1400" dirty="0">
                <a:solidFill>
                  <a:schemeClr val="tx1"/>
                </a:solidFill>
                <a:latin typeface="Calibri"/>
                <a:cs typeface="Calibri"/>
              </a:rPr>
              <a:t>training</a:t>
            </a:r>
            <a:r>
              <a:rPr sz="1400" spc="-30" dirty="0">
                <a:solidFill>
                  <a:schemeClr val="tx1"/>
                </a:solidFill>
                <a:latin typeface="Calibri"/>
                <a:cs typeface="Calibri"/>
              </a:rPr>
              <a:t> </a:t>
            </a:r>
            <a:r>
              <a:rPr sz="1400" dirty="0">
                <a:solidFill>
                  <a:schemeClr val="tx1"/>
                </a:solidFill>
                <a:latin typeface="Calibri"/>
                <a:cs typeface="Calibri"/>
              </a:rPr>
              <a:t>needs</a:t>
            </a:r>
            <a:r>
              <a:rPr sz="1400" spc="-35" dirty="0">
                <a:solidFill>
                  <a:schemeClr val="tx1"/>
                </a:solidFill>
                <a:latin typeface="Calibri"/>
                <a:cs typeface="Calibri"/>
              </a:rPr>
              <a:t> </a:t>
            </a:r>
            <a:r>
              <a:rPr sz="1400" dirty="0">
                <a:solidFill>
                  <a:schemeClr val="tx1"/>
                </a:solidFill>
                <a:latin typeface="Calibri"/>
                <a:cs typeface="Calibri"/>
              </a:rPr>
              <a:t>which</a:t>
            </a:r>
            <a:r>
              <a:rPr sz="1400" spc="-50" dirty="0">
                <a:solidFill>
                  <a:schemeClr val="tx1"/>
                </a:solidFill>
                <a:latin typeface="Calibri"/>
                <a:cs typeface="Calibri"/>
              </a:rPr>
              <a:t> </a:t>
            </a:r>
            <a:r>
              <a:rPr sz="1400" dirty="0">
                <a:solidFill>
                  <a:schemeClr val="tx1"/>
                </a:solidFill>
                <a:latin typeface="Calibri"/>
                <a:cs typeface="Calibri"/>
              </a:rPr>
              <a:t>are</a:t>
            </a:r>
            <a:r>
              <a:rPr sz="1400" spc="-40" dirty="0">
                <a:solidFill>
                  <a:schemeClr val="tx1"/>
                </a:solidFill>
                <a:latin typeface="Calibri"/>
                <a:cs typeface="Calibri"/>
              </a:rPr>
              <a:t> </a:t>
            </a:r>
            <a:r>
              <a:rPr sz="1400" spc="-10" dirty="0">
                <a:solidFill>
                  <a:schemeClr val="tx1"/>
                </a:solidFill>
                <a:latin typeface="Calibri"/>
                <a:cs typeface="Calibri"/>
              </a:rPr>
              <a:t>addressed </a:t>
            </a:r>
            <a:r>
              <a:rPr sz="1400" dirty="0">
                <a:solidFill>
                  <a:schemeClr val="tx1"/>
                </a:solidFill>
                <a:latin typeface="Calibri"/>
                <a:cs typeface="Calibri"/>
              </a:rPr>
              <a:t>at</a:t>
            </a:r>
            <a:r>
              <a:rPr sz="1400" spc="-25" dirty="0">
                <a:solidFill>
                  <a:schemeClr val="tx1"/>
                </a:solidFill>
                <a:latin typeface="Calibri"/>
                <a:cs typeface="Calibri"/>
              </a:rPr>
              <a:t> </a:t>
            </a:r>
            <a:r>
              <a:rPr sz="1400" dirty="0">
                <a:solidFill>
                  <a:schemeClr val="tx1"/>
                </a:solidFill>
                <a:latin typeface="Calibri"/>
                <a:cs typeface="Calibri"/>
              </a:rPr>
              <a:t>the</a:t>
            </a:r>
            <a:r>
              <a:rPr sz="1400" spc="-20" dirty="0">
                <a:solidFill>
                  <a:schemeClr val="tx1"/>
                </a:solidFill>
                <a:latin typeface="Calibri"/>
                <a:cs typeface="Calibri"/>
              </a:rPr>
              <a:t> </a:t>
            </a:r>
            <a:r>
              <a:rPr sz="1400" spc="-10" dirty="0">
                <a:solidFill>
                  <a:schemeClr val="tx1"/>
                </a:solidFill>
                <a:latin typeface="Calibri"/>
                <a:cs typeface="Calibri"/>
              </a:rPr>
              <a:t>earliest</a:t>
            </a:r>
            <a:r>
              <a:rPr sz="1400" spc="-20" dirty="0">
                <a:solidFill>
                  <a:schemeClr val="tx1"/>
                </a:solidFill>
                <a:latin typeface="Calibri"/>
                <a:cs typeface="Calibri"/>
              </a:rPr>
              <a:t> </a:t>
            </a:r>
            <a:r>
              <a:rPr sz="1400" spc="-10" dirty="0">
                <a:solidFill>
                  <a:schemeClr val="tx1"/>
                </a:solidFill>
                <a:latin typeface="Calibri"/>
                <a:cs typeface="Calibri"/>
              </a:rPr>
              <a:t>opportunity.</a:t>
            </a:r>
            <a:endParaRPr sz="1400" dirty="0">
              <a:solidFill>
                <a:schemeClr val="tx1"/>
              </a:solidFill>
              <a:latin typeface="Calibri"/>
              <a:cs typeface="Calibri"/>
            </a:endParaRPr>
          </a:p>
        </p:txBody>
      </p:sp>
      <p:grpSp>
        <p:nvGrpSpPr>
          <p:cNvPr id="36" name="object 36"/>
          <p:cNvGrpSpPr/>
          <p:nvPr/>
        </p:nvGrpSpPr>
        <p:grpSpPr>
          <a:xfrm>
            <a:off x="7167880" y="0"/>
            <a:ext cx="5024120" cy="6858000"/>
            <a:chOff x="7167880" y="0"/>
            <a:chExt cx="5024120" cy="6858000"/>
          </a:xfrm>
        </p:grpSpPr>
        <p:sp>
          <p:nvSpPr>
            <p:cNvPr id="37" name="object 37"/>
            <p:cNvSpPr/>
            <p:nvPr/>
          </p:nvSpPr>
          <p:spPr>
            <a:xfrm>
              <a:off x="8028051" y="0"/>
              <a:ext cx="4164329" cy="6858000"/>
            </a:xfrm>
            <a:custGeom>
              <a:avLst/>
              <a:gdLst/>
              <a:ahLst/>
              <a:cxnLst/>
              <a:rect l="l" t="t" r="r" b="b"/>
              <a:pathLst>
                <a:path w="4164329" h="6858000">
                  <a:moveTo>
                    <a:pt x="4163949" y="4467606"/>
                  </a:moveTo>
                  <a:lnTo>
                    <a:pt x="4128008" y="4455160"/>
                  </a:lnTo>
                  <a:lnTo>
                    <a:pt x="4092575" y="4444111"/>
                  </a:lnTo>
                  <a:lnTo>
                    <a:pt x="4054729" y="4434332"/>
                  </a:lnTo>
                  <a:lnTo>
                    <a:pt x="4018026" y="4424553"/>
                  </a:lnTo>
                  <a:lnTo>
                    <a:pt x="3981450" y="4413631"/>
                  </a:lnTo>
                  <a:lnTo>
                    <a:pt x="3913124" y="4386707"/>
                  </a:lnTo>
                  <a:lnTo>
                    <a:pt x="3855720" y="4347718"/>
                  </a:lnTo>
                  <a:lnTo>
                    <a:pt x="3803269" y="4295140"/>
                  </a:lnTo>
                  <a:lnTo>
                    <a:pt x="3733673" y="4204843"/>
                  </a:lnTo>
                  <a:lnTo>
                    <a:pt x="3710432" y="4175506"/>
                  </a:lnTo>
                  <a:lnTo>
                    <a:pt x="3659124" y="4123055"/>
                  </a:lnTo>
                  <a:lnTo>
                    <a:pt x="3599307" y="4086479"/>
                  </a:lnTo>
                  <a:lnTo>
                    <a:pt x="3562731" y="4075430"/>
                  </a:lnTo>
                  <a:lnTo>
                    <a:pt x="3524885" y="4070604"/>
                  </a:lnTo>
                  <a:lnTo>
                    <a:pt x="3485769" y="4069334"/>
                  </a:lnTo>
                  <a:lnTo>
                    <a:pt x="3444367" y="4073017"/>
                  </a:lnTo>
                  <a:lnTo>
                    <a:pt x="3402838" y="4077843"/>
                  </a:lnTo>
                  <a:lnTo>
                    <a:pt x="3361309" y="4083939"/>
                  </a:lnTo>
                  <a:lnTo>
                    <a:pt x="3319780" y="4088892"/>
                  </a:lnTo>
                  <a:lnTo>
                    <a:pt x="3278251" y="4091305"/>
                  </a:lnTo>
                  <a:lnTo>
                    <a:pt x="3237992" y="4091305"/>
                  </a:lnTo>
                  <a:lnTo>
                    <a:pt x="3200146" y="4086479"/>
                  </a:lnTo>
                  <a:lnTo>
                    <a:pt x="3161030" y="4076700"/>
                  </a:lnTo>
                  <a:lnTo>
                    <a:pt x="3125724" y="4061968"/>
                  </a:lnTo>
                  <a:lnTo>
                    <a:pt x="3052445" y="4022979"/>
                  </a:lnTo>
                  <a:lnTo>
                    <a:pt x="3015869" y="4001008"/>
                  </a:lnTo>
                  <a:lnTo>
                    <a:pt x="2980436" y="3980180"/>
                  </a:lnTo>
                  <a:lnTo>
                    <a:pt x="2942590" y="3961892"/>
                  </a:lnTo>
                  <a:lnTo>
                    <a:pt x="2905887" y="3947287"/>
                  </a:lnTo>
                  <a:lnTo>
                    <a:pt x="2868041" y="3937508"/>
                  </a:lnTo>
                  <a:lnTo>
                    <a:pt x="2829052" y="3933825"/>
                  </a:lnTo>
                  <a:lnTo>
                    <a:pt x="2789936" y="3937508"/>
                  </a:lnTo>
                  <a:lnTo>
                    <a:pt x="2752090" y="3947287"/>
                  </a:lnTo>
                  <a:lnTo>
                    <a:pt x="2715514" y="3961892"/>
                  </a:lnTo>
                  <a:lnTo>
                    <a:pt x="2677668" y="3980180"/>
                  </a:lnTo>
                  <a:lnTo>
                    <a:pt x="2642235" y="4001008"/>
                  </a:lnTo>
                  <a:lnTo>
                    <a:pt x="2605659" y="4022979"/>
                  </a:lnTo>
                  <a:lnTo>
                    <a:pt x="2532380" y="4061968"/>
                  </a:lnTo>
                  <a:lnTo>
                    <a:pt x="2495804" y="4076700"/>
                  </a:lnTo>
                  <a:lnTo>
                    <a:pt x="2457958" y="4086479"/>
                  </a:lnTo>
                  <a:lnTo>
                    <a:pt x="2420112" y="4091305"/>
                  </a:lnTo>
                  <a:lnTo>
                    <a:pt x="2379726" y="4091305"/>
                  </a:lnTo>
                  <a:lnTo>
                    <a:pt x="2338197" y="4088892"/>
                  </a:lnTo>
                  <a:lnTo>
                    <a:pt x="2296795" y="4083939"/>
                  </a:lnTo>
                  <a:lnTo>
                    <a:pt x="2255266" y="4077843"/>
                  </a:lnTo>
                  <a:lnTo>
                    <a:pt x="2213737" y="4073017"/>
                  </a:lnTo>
                  <a:lnTo>
                    <a:pt x="2172208" y="4069334"/>
                  </a:lnTo>
                  <a:lnTo>
                    <a:pt x="2133219" y="4070604"/>
                  </a:lnTo>
                  <a:lnTo>
                    <a:pt x="2095373" y="4075430"/>
                  </a:lnTo>
                  <a:lnTo>
                    <a:pt x="2058670" y="4086479"/>
                  </a:lnTo>
                  <a:lnTo>
                    <a:pt x="1998853" y="4123055"/>
                  </a:lnTo>
                  <a:lnTo>
                    <a:pt x="1947545" y="4175506"/>
                  </a:lnTo>
                  <a:lnTo>
                    <a:pt x="1878076" y="4265930"/>
                  </a:lnTo>
                  <a:lnTo>
                    <a:pt x="1854835" y="4295140"/>
                  </a:lnTo>
                  <a:lnTo>
                    <a:pt x="1802384" y="4347718"/>
                  </a:lnTo>
                  <a:lnTo>
                    <a:pt x="1744980" y="4386707"/>
                  </a:lnTo>
                  <a:lnTo>
                    <a:pt x="1676527" y="4413631"/>
                  </a:lnTo>
                  <a:lnTo>
                    <a:pt x="1639951" y="4424553"/>
                  </a:lnTo>
                  <a:lnTo>
                    <a:pt x="1565529" y="4444111"/>
                  </a:lnTo>
                  <a:lnTo>
                    <a:pt x="1530096" y="4455160"/>
                  </a:lnTo>
                  <a:lnTo>
                    <a:pt x="1461770" y="4481957"/>
                  </a:lnTo>
                  <a:lnTo>
                    <a:pt x="1405509" y="4522216"/>
                  </a:lnTo>
                  <a:lnTo>
                    <a:pt x="1365250" y="4578477"/>
                  </a:lnTo>
                  <a:lnTo>
                    <a:pt x="1338453" y="4646803"/>
                  </a:lnTo>
                  <a:lnTo>
                    <a:pt x="1317625" y="4720082"/>
                  </a:lnTo>
                  <a:lnTo>
                    <a:pt x="1307846" y="4756658"/>
                  </a:lnTo>
                  <a:lnTo>
                    <a:pt x="1296924" y="4793361"/>
                  </a:lnTo>
                  <a:lnTo>
                    <a:pt x="1270000" y="4861687"/>
                  </a:lnTo>
                  <a:lnTo>
                    <a:pt x="1231011" y="4919091"/>
                  </a:lnTo>
                  <a:lnTo>
                    <a:pt x="1178433" y="4971542"/>
                  </a:lnTo>
                  <a:lnTo>
                    <a:pt x="1086993" y="5041138"/>
                  </a:lnTo>
                  <a:lnTo>
                    <a:pt x="1057656" y="5064379"/>
                  </a:lnTo>
                  <a:lnTo>
                    <a:pt x="1005078" y="5115560"/>
                  </a:lnTo>
                  <a:lnTo>
                    <a:pt x="968502" y="5175377"/>
                  </a:lnTo>
                  <a:lnTo>
                    <a:pt x="957580" y="5212080"/>
                  </a:lnTo>
                  <a:lnTo>
                    <a:pt x="952627" y="5249926"/>
                  </a:lnTo>
                  <a:lnTo>
                    <a:pt x="951484" y="5288915"/>
                  </a:lnTo>
                  <a:lnTo>
                    <a:pt x="955040" y="5330444"/>
                  </a:lnTo>
                  <a:lnTo>
                    <a:pt x="959993" y="5371973"/>
                  </a:lnTo>
                  <a:lnTo>
                    <a:pt x="966089" y="5413502"/>
                  </a:lnTo>
                  <a:lnTo>
                    <a:pt x="970915" y="5455031"/>
                  </a:lnTo>
                  <a:lnTo>
                    <a:pt x="973455" y="5496560"/>
                  </a:lnTo>
                  <a:lnTo>
                    <a:pt x="973455" y="5536819"/>
                  </a:lnTo>
                  <a:lnTo>
                    <a:pt x="968502" y="5574665"/>
                  </a:lnTo>
                  <a:lnTo>
                    <a:pt x="958723" y="5612485"/>
                  </a:lnTo>
                  <a:lnTo>
                    <a:pt x="944118" y="5647893"/>
                  </a:lnTo>
                  <a:lnTo>
                    <a:pt x="925830" y="5684520"/>
                  </a:lnTo>
                  <a:lnTo>
                    <a:pt x="905002" y="5721147"/>
                  </a:lnTo>
                  <a:lnTo>
                    <a:pt x="883031" y="5757773"/>
                  </a:lnTo>
                  <a:lnTo>
                    <a:pt x="862330" y="5793181"/>
                  </a:lnTo>
                  <a:lnTo>
                    <a:pt x="844042" y="5831014"/>
                  </a:lnTo>
                  <a:lnTo>
                    <a:pt x="829310" y="5867641"/>
                  </a:lnTo>
                  <a:lnTo>
                    <a:pt x="819531" y="5905487"/>
                  </a:lnTo>
                  <a:lnTo>
                    <a:pt x="815975" y="5944552"/>
                  </a:lnTo>
                  <a:lnTo>
                    <a:pt x="819531" y="5983630"/>
                  </a:lnTo>
                  <a:lnTo>
                    <a:pt x="829310" y="6021476"/>
                  </a:lnTo>
                  <a:lnTo>
                    <a:pt x="844042" y="6058103"/>
                  </a:lnTo>
                  <a:lnTo>
                    <a:pt x="862330" y="6095949"/>
                  </a:lnTo>
                  <a:lnTo>
                    <a:pt x="883031" y="6131344"/>
                  </a:lnTo>
                  <a:lnTo>
                    <a:pt x="905002" y="6167971"/>
                  </a:lnTo>
                  <a:lnTo>
                    <a:pt x="925830" y="6204597"/>
                  </a:lnTo>
                  <a:lnTo>
                    <a:pt x="944118" y="6241224"/>
                  </a:lnTo>
                  <a:lnTo>
                    <a:pt x="958723" y="6276632"/>
                  </a:lnTo>
                  <a:lnTo>
                    <a:pt x="968502" y="6314478"/>
                  </a:lnTo>
                  <a:lnTo>
                    <a:pt x="973455" y="6352324"/>
                  </a:lnTo>
                  <a:lnTo>
                    <a:pt x="973455" y="6392608"/>
                  </a:lnTo>
                  <a:lnTo>
                    <a:pt x="970915" y="6434125"/>
                  </a:lnTo>
                  <a:lnTo>
                    <a:pt x="966089" y="6475628"/>
                  </a:lnTo>
                  <a:lnTo>
                    <a:pt x="959993" y="6517132"/>
                  </a:lnTo>
                  <a:lnTo>
                    <a:pt x="955040" y="6558648"/>
                  </a:lnTo>
                  <a:lnTo>
                    <a:pt x="951484" y="6600152"/>
                  </a:lnTo>
                  <a:lnTo>
                    <a:pt x="952627" y="6639217"/>
                  </a:lnTo>
                  <a:lnTo>
                    <a:pt x="957580" y="6677076"/>
                  </a:lnTo>
                  <a:lnTo>
                    <a:pt x="968502" y="6713690"/>
                  </a:lnTo>
                  <a:lnTo>
                    <a:pt x="1005078" y="6773519"/>
                  </a:lnTo>
                  <a:lnTo>
                    <a:pt x="1057656" y="6824802"/>
                  </a:lnTo>
                  <a:lnTo>
                    <a:pt x="1100074" y="6858000"/>
                  </a:lnTo>
                  <a:lnTo>
                    <a:pt x="4163949" y="6858000"/>
                  </a:lnTo>
                  <a:lnTo>
                    <a:pt x="4163949" y="4467606"/>
                  </a:lnTo>
                  <a:close/>
                </a:path>
                <a:path w="4164329" h="6858000">
                  <a:moveTo>
                    <a:pt x="4163949" y="0"/>
                  </a:moveTo>
                  <a:lnTo>
                    <a:pt x="262636" y="0"/>
                  </a:lnTo>
                  <a:lnTo>
                    <a:pt x="246507" y="16891"/>
                  </a:lnTo>
                  <a:lnTo>
                    <a:pt x="219456" y="54991"/>
                  </a:lnTo>
                  <a:lnTo>
                    <a:pt x="198755" y="94869"/>
                  </a:lnTo>
                  <a:lnTo>
                    <a:pt x="184404" y="142494"/>
                  </a:lnTo>
                  <a:lnTo>
                    <a:pt x="178054" y="191770"/>
                  </a:lnTo>
                  <a:lnTo>
                    <a:pt x="176530" y="242697"/>
                  </a:lnTo>
                  <a:lnTo>
                    <a:pt x="181229" y="296799"/>
                  </a:lnTo>
                  <a:lnTo>
                    <a:pt x="187579" y="350901"/>
                  </a:lnTo>
                  <a:lnTo>
                    <a:pt x="195580" y="405003"/>
                  </a:lnTo>
                  <a:lnTo>
                    <a:pt x="201930" y="458978"/>
                  </a:lnTo>
                  <a:lnTo>
                    <a:pt x="205105" y="513080"/>
                  </a:lnTo>
                  <a:lnTo>
                    <a:pt x="205105" y="565658"/>
                  </a:lnTo>
                  <a:lnTo>
                    <a:pt x="198755" y="614934"/>
                  </a:lnTo>
                  <a:lnTo>
                    <a:pt x="186055" y="664210"/>
                  </a:lnTo>
                  <a:lnTo>
                    <a:pt x="167005" y="710311"/>
                  </a:lnTo>
                  <a:lnTo>
                    <a:pt x="143129" y="758063"/>
                  </a:lnTo>
                  <a:lnTo>
                    <a:pt x="116078" y="805815"/>
                  </a:lnTo>
                  <a:lnTo>
                    <a:pt x="87376" y="853440"/>
                  </a:lnTo>
                  <a:lnTo>
                    <a:pt x="60325" y="899541"/>
                  </a:lnTo>
                  <a:lnTo>
                    <a:pt x="36576" y="948944"/>
                  </a:lnTo>
                  <a:lnTo>
                    <a:pt x="17399" y="996569"/>
                  </a:lnTo>
                  <a:lnTo>
                    <a:pt x="4699" y="1045972"/>
                  </a:lnTo>
                  <a:lnTo>
                    <a:pt x="0" y="1096772"/>
                  </a:lnTo>
                  <a:lnTo>
                    <a:pt x="4699" y="1147699"/>
                  </a:lnTo>
                  <a:lnTo>
                    <a:pt x="17399" y="1196975"/>
                  </a:lnTo>
                  <a:lnTo>
                    <a:pt x="36576" y="1244727"/>
                  </a:lnTo>
                  <a:lnTo>
                    <a:pt x="60325" y="1294003"/>
                  </a:lnTo>
                  <a:lnTo>
                    <a:pt x="87376" y="1340104"/>
                  </a:lnTo>
                  <a:lnTo>
                    <a:pt x="116078" y="1387856"/>
                  </a:lnTo>
                  <a:lnTo>
                    <a:pt x="143129" y="1435608"/>
                  </a:lnTo>
                  <a:lnTo>
                    <a:pt x="167005" y="1483360"/>
                  </a:lnTo>
                  <a:lnTo>
                    <a:pt x="186055" y="1529461"/>
                  </a:lnTo>
                  <a:lnTo>
                    <a:pt x="198755" y="1578737"/>
                  </a:lnTo>
                  <a:lnTo>
                    <a:pt x="205105" y="1628013"/>
                  </a:lnTo>
                  <a:lnTo>
                    <a:pt x="205105" y="1680464"/>
                  </a:lnTo>
                  <a:lnTo>
                    <a:pt x="201930" y="1734566"/>
                  </a:lnTo>
                  <a:lnTo>
                    <a:pt x="195580" y="1788668"/>
                  </a:lnTo>
                  <a:lnTo>
                    <a:pt x="187579" y="1842770"/>
                  </a:lnTo>
                  <a:lnTo>
                    <a:pt x="181229" y="1896872"/>
                  </a:lnTo>
                  <a:lnTo>
                    <a:pt x="176530" y="1950847"/>
                  </a:lnTo>
                  <a:lnTo>
                    <a:pt x="178054" y="2001774"/>
                  </a:lnTo>
                  <a:lnTo>
                    <a:pt x="184404" y="2051050"/>
                  </a:lnTo>
                  <a:lnTo>
                    <a:pt x="198755" y="2098802"/>
                  </a:lnTo>
                  <a:lnTo>
                    <a:pt x="219456" y="2138553"/>
                  </a:lnTo>
                  <a:lnTo>
                    <a:pt x="246507" y="2176780"/>
                  </a:lnTo>
                  <a:lnTo>
                    <a:pt x="278257" y="2210181"/>
                  </a:lnTo>
                  <a:lnTo>
                    <a:pt x="314833" y="2243582"/>
                  </a:lnTo>
                  <a:lnTo>
                    <a:pt x="353060" y="2273808"/>
                  </a:lnTo>
                  <a:lnTo>
                    <a:pt x="472313" y="2364486"/>
                  </a:lnTo>
                  <a:lnTo>
                    <a:pt x="509016" y="2396236"/>
                  </a:lnTo>
                  <a:lnTo>
                    <a:pt x="540766" y="2432812"/>
                  </a:lnTo>
                  <a:lnTo>
                    <a:pt x="569468" y="2467864"/>
                  </a:lnTo>
                  <a:lnTo>
                    <a:pt x="591693" y="2507615"/>
                  </a:lnTo>
                  <a:lnTo>
                    <a:pt x="610743" y="2550541"/>
                  </a:lnTo>
                  <a:lnTo>
                    <a:pt x="626618" y="2596642"/>
                  </a:lnTo>
                  <a:lnTo>
                    <a:pt x="640969" y="2644394"/>
                  </a:lnTo>
                  <a:lnTo>
                    <a:pt x="653669" y="2692019"/>
                  </a:lnTo>
                  <a:lnTo>
                    <a:pt x="666496" y="2741422"/>
                  </a:lnTo>
                  <a:lnTo>
                    <a:pt x="680720" y="2787523"/>
                  </a:lnTo>
                  <a:lnTo>
                    <a:pt x="696722" y="2833624"/>
                  </a:lnTo>
                  <a:lnTo>
                    <a:pt x="715772" y="2876550"/>
                  </a:lnTo>
                  <a:lnTo>
                    <a:pt x="739648" y="2914777"/>
                  </a:lnTo>
                  <a:lnTo>
                    <a:pt x="768223" y="2949702"/>
                  </a:lnTo>
                  <a:lnTo>
                    <a:pt x="803275" y="2978404"/>
                  </a:lnTo>
                  <a:lnTo>
                    <a:pt x="841375" y="3002153"/>
                  </a:lnTo>
                  <a:lnTo>
                    <a:pt x="884428" y="3021330"/>
                  </a:lnTo>
                  <a:lnTo>
                    <a:pt x="930529" y="3037205"/>
                  </a:lnTo>
                  <a:lnTo>
                    <a:pt x="976630" y="3051556"/>
                  </a:lnTo>
                  <a:lnTo>
                    <a:pt x="1025906" y="3064256"/>
                  </a:lnTo>
                  <a:lnTo>
                    <a:pt x="1073658" y="3076956"/>
                  </a:lnTo>
                  <a:lnTo>
                    <a:pt x="1121410" y="3091307"/>
                  </a:lnTo>
                  <a:lnTo>
                    <a:pt x="1167511" y="3107182"/>
                  </a:lnTo>
                  <a:lnTo>
                    <a:pt x="1210437" y="3126232"/>
                  </a:lnTo>
                  <a:lnTo>
                    <a:pt x="1250188" y="3148584"/>
                  </a:lnTo>
                  <a:lnTo>
                    <a:pt x="1285240" y="3177159"/>
                  </a:lnTo>
                  <a:lnTo>
                    <a:pt x="1321816" y="3209036"/>
                  </a:lnTo>
                  <a:lnTo>
                    <a:pt x="1353566" y="3245612"/>
                  </a:lnTo>
                  <a:lnTo>
                    <a:pt x="1383792" y="3283712"/>
                  </a:lnTo>
                  <a:lnTo>
                    <a:pt x="1444244" y="3363214"/>
                  </a:lnTo>
                  <a:lnTo>
                    <a:pt x="1474470" y="3401441"/>
                  </a:lnTo>
                  <a:lnTo>
                    <a:pt x="1507871" y="3438017"/>
                  </a:lnTo>
                  <a:lnTo>
                    <a:pt x="1541272" y="3469767"/>
                  </a:lnTo>
                  <a:lnTo>
                    <a:pt x="1579499" y="3496818"/>
                  </a:lnTo>
                  <a:lnTo>
                    <a:pt x="1619250" y="3517519"/>
                  </a:lnTo>
                  <a:lnTo>
                    <a:pt x="1667002" y="3531882"/>
                  </a:lnTo>
                  <a:lnTo>
                    <a:pt x="1716278" y="3538232"/>
                  </a:lnTo>
                  <a:lnTo>
                    <a:pt x="1767205" y="3539756"/>
                  </a:lnTo>
                  <a:lnTo>
                    <a:pt x="1821307" y="3535057"/>
                  </a:lnTo>
                  <a:lnTo>
                    <a:pt x="1875409" y="3528695"/>
                  </a:lnTo>
                  <a:lnTo>
                    <a:pt x="1929511" y="3520694"/>
                  </a:lnTo>
                  <a:lnTo>
                    <a:pt x="1983486" y="3514344"/>
                  </a:lnTo>
                  <a:lnTo>
                    <a:pt x="2037588" y="3511169"/>
                  </a:lnTo>
                  <a:lnTo>
                    <a:pt x="2090166" y="3511169"/>
                  </a:lnTo>
                  <a:lnTo>
                    <a:pt x="2139442" y="3517519"/>
                  </a:lnTo>
                  <a:lnTo>
                    <a:pt x="2188718" y="3530231"/>
                  </a:lnTo>
                  <a:lnTo>
                    <a:pt x="2236470" y="3549408"/>
                  </a:lnTo>
                  <a:lnTo>
                    <a:pt x="2331847" y="3600208"/>
                  </a:lnTo>
                  <a:lnTo>
                    <a:pt x="2379599" y="3628898"/>
                  </a:lnTo>
                  <a:lnTo>
                    <a:pt x="2425700" y="3655949"/>
                  </a:lnTo>
                  <a:lnTo>
                    <a:pt x="2475103" y="3679698"/>
                  </a:lnTo>
                  <a:lnTo>
                    <a:pt x="2522855" y="3698875"/>
                  </a:lnTo>
                  <a:lnTo>
                    <a:pt x="2572131" y="3711575"/>
                  </a:lnTo>
                  <a:lnTo>
                    <a:pt x="2623058" y="3716401"/>
                  </a:lnTo>
                  <a:lnTo>
                    <a:pt x="2673858" y="3711575"/>
                  </a:lnTo>
                  <a:lnTo>
                    <a:pt x="2723261" y="3698875"/>
                  </a:lnTo>
                  <a:lnTo>
                    <a:pt x="2770886" y="3679698"/>
                  </a:lnTo>
                  <a:lnTo>
                    <a:pt x="2820289" y="3655949"/>
                  </a:lnTo>
                  <a:lnTo>
                    <a:pt x="2866390" y="3628898"/>
                  </a:lnTo>
                  <a:lnTo>
                    <a:pt x="2914142" y="3600208"/>
                  </a:lnTo>
                  <a:lnTo>
                    <a:pt x="3009519" y="3549408"/>
                  </a:lnTo>
                  <a:lnTo>
                    <a:pt x="3055620" y="3530231"/>
                  </a:lnTo>
                  <a:lnTo>
                    <a:pt x="3106547" y="3517519"/>
                  </a:lnTo>
                  <a:lnTo>
                    <a:pt x="3155950" y="3511169"/>
                  </a:lnTo>
                  <a:lnTo>
                    <a:pt x="3208401" y="3511169"/>
                  </a:lnTo>
                  <a:lnTo>
                    <a:pt x="3262503" y="3514344"/>
                  </a:lnTo>
                  <a:lnTo>
                    <a:pt x="3316605" y="3520694"/>
                  </a:lnTo>
                  <a:lnTo>
                    <a:pt x="3370580" y="3528695"/>
                  </a:lnTo>
                  <a:lnTo>
                    <a:pt x="3424682" y="3535057"/>
                  </a:lnTo>
                  <a:lnTo>
                    <a:pt x="3478784" y="3539756"/>
                  </a:lnTo>
                  <a:lnTo>
                    <a:pt x="3529711" y="3538232"/>
                  </a:lnTo>
                  <a:lnTo>
                    <a:pt x="3578987" y="3531882"/>
                  </a:lnTo>
                  <a:lnTo>
                    <a:pt x="3626739" y="3517519"/>
                  </a:lnTo>
                  <a:lnTo>
                    <a:pt x="3666490" y="3496818"/>
                  </a:lnTo>
                  <a:lnTo>
                    <a:pt x="3704717" y="3469767"/>
                  </a:lnTo>
                  <a:lnTo>
                    <a:pt x="3738118" y="3438017"/>
                  </a:lnTo>
                  <a:lnTo>
                    <a:pt x="3771519" y="3401441"/>
                  </a:lnTo>
                  <a:lnTo>
                    <a:pt x="3801745" y="3363214"/>
                  </a:lnTo>
                  <a:lnTo>
                    <a:pt x="3862197" y="3283712"/>
                  </a:lnTo>
                  <a:lnTo>
                    <a:pt x="3892423" y="3245612"/>
                  </a:lnTo>
                  <a:lnTo>
                    <a:pt x="3924173" y="3209036"/>
                  </a:lnTo>
                  <a:lnTo>
                    <a:pt x="3960749" y="3177159"/>
                  </a:lnTo>
                  <a:lnTo>
                    <a:pt x="3995801" y="3148584"/>
                  </a:lnTo>
                  <a:lnTo>
                    <a:pt x="4035552" y="3126232"/>
                  </a:lnTo>
                  <a:lnTo>
                    <a:pt x="4078478" y="3107182"/>
                  </a:lnTo>
                  <a:lnTo>
                    <a:pt x="4124579" y="3091307"/>
                  </a:lnTo>
                  <a:lnTo>
                    <a:pt x="4163949" y="3079496"/>
                  </a:lnTo>
                  <a:lnTo>
                    <a:pt x="4163949" y="0"/>
                  </a:lnTo>
                  <a:close/>
                </a:path>
              </a:pathLst>
            </a:custGeom>
            <a:solidFill>
              <a:srgbClr val="FFFFFF">
                <a:alpha val="79998"/>
              </a:srgbClr>
            </a:solidFill>
          </p:spPr>
          <p:txBody>
            <a:bodyPr wrap="square" lIns="0" tIns="0" rIns="0" bIns="0" rtlCol="0"/>
            <a:lstStyle/>
            <a:p>
              <a:endParaRPr/>
            </a:p>
          </p:txBody>
        </p:sp>
        <p:pic>
          <p:nvPicPr>
            <p:cNvPr id="38" name="object 38"/>
            <p:cNvPicPr/>
            <p:nvPr/>
          </p:nvPicPr>
          <p:blipFill>
            <a:blip r:embed="rId5" cstate="print"/>
            <a:stretch>
              <a:fillRect/>
            </a:stretch>
          </p:blipFill>
          <p:spPr>
            <a:xfrm>
              <a:off x="7167880" y="2816225"/>
              <a:ext cx="2349500" cy="2349500"/>
            </a:xfrm>
            <a:prstGeom prst="rect">
              <a:avLst/>
            </a:prstGeom>
          </p:spPr>
        </p:pic>
        <p:pic>
          <p:nvPicPr>
            <p:cNvPr id="39" name="object 39"/>
            <p:cNvPicPr/>
            <p:nvPr/>
          </p:nvPicPr>
          <p:blipFill>
            <a:blip r:embed="rId6" cstate="print"/>
            <a:stretch>
              <a:fillRect/>
            </a:stretch>
          </p:blipFill>
          <p:spPr>
            <a:xfrm>
              <a:off x="8202676" y="0"/>
              <a:ext cx="3989324" cy="3532124"/>
            </a:xfrm>
            <a:prstGeom prst="rect">
              <a:avLst/>
            </a:prstGeom>
          </p:spPr>
        </p:pic>
        <p:pic>
          <p:nvPicPr>
            <p:cNvPr id="40" name="object 40"/>
            <p:cNvPicPr/>
            <p:nvPr/>
          </p:nvPicPr>
          <p:blipFill>
            <a:blip r:embed="rId7" cstate="print"/>
            <a:stretch>
              <a:fillRect/>
            </a:stretch>
          </p:blipFill>
          <p:spPr>
            <a:xfrm>
              <a:off x="9105900" y="4241798"/>
              <a:ext cx="2959100" cy="2578100"/>
            </a:xfrm>
            <a:prstGeom prst="rect">
              <a:avLst/>
            </a:prstGeom>
          </p:spPr>
        </p:pic>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043C66"/>
          </a:solidFill>
        </p:spPr>
        <p:txBody>
          <a:bodyPr wrap="square" lIns="0" tIns="0" rIns="0" bIns="0" rtlCol="0"/>
          <a:lstStyle/>
          <a:p>
            <a:endParaRPr/>
          </a:p>
        </p:txBody>
      </p:sp>
      <p:grpSp>
        <p:nvGrpSpPr>
          <p:cNvPr id="3" name="object 3"/>
          <p:cNvGrpSpPr/>
          <p:nvPr/>
        </p:nvGrpSpPr>
        <p:grpSpPr>
          <a:xfrm>
            <a:off x="865632" y="246888"/>
            <a:ext cx="10255885" cy="1183640"/>
            <a:chOff x="865632" y="246888"/>
            <a:chExt cx="10255885" cy="1183640"/>
          </a:xfrm>
        </p:grpSpPr>
        <p:pic>
          <p:nvPicPr>
            <p:cNvPr id="4" name="object 4"/>
            <p:cNvPicPr/>
            <p:nvPr/>
          </p:nvPicPr>
          <p:blipFill>
            <a:blip r:embed="rId2" cstate="print"/>
            <a:stretch>
              <a:fillRect/>
            </a:stretch>
          </p:blipFill>
          <p:spPr>
            <a:xfrm>
              <a:off x="865632" y="246888"/>
              <a:ext cx="10255758" cy="799337"/>
            </a:xfrm>
            <a:prstGeom prst="rect">
              <a:avLst/>
            </a:prstGeom>
          </p:spPr>
        </p:pic>
        <p:pic>
          <p:nvPicPr>
            <p:cNvPr id="5" name="object 5"/>
            <p:cNvPicPr/>
            <p:nvPr/>
          </p:nvPicPr>
          <p:blipFill>
            <a:blip r:embed="rId3" cstate="print"/>
            <a:stretch>
              <a:fillRect/>
            </a:stretch>
          </p:blipFill>
          <p:spPr>
            <a:xfrm>
              <a:off x="4593335" y="630936"/>
              <a:ext cx="2673858" cy="799338"/>
            </a:xfrm>
            <a:prstGeom prst="rect">
              <a:avLst/>
            </a:prstGeom>
          </p:spPr>
        </p:pic>
      </p:grpSp>
      <p:sp>
        <p:nvSpPr>
          <p:cNvPr id="6" name="object 6" descr="$PPTXTitle"/>
          <p:cNvSpPr txBox="1">
            <a:spLocks noGrp="1"/>
          </p:cNvSpPr>
          <p:nvPr>
            <p:ph type="title"/>
          </p:nvPr>
        </p:nvSpPr>
        <p:spPr>
          <a:xfrm>
            <a:off x="1070863" y="333883"/>
            <a:ext cx="9674225" cy="835660"/>
          </a:xfrm>
          <a:prstGeom prst="rect">
            <a:avLst/>
          </a:prstGeom>
        </p:spPr>
        <p:txBody>
          <a:bodyPr vert="horz" wrap="square" lIns="0" tIns="12065" rIns="0" bIns="0" rtlCol="0">
            <a:spAutoFit/>
          </a:bodyPr>
          <a:lstStyle/>
          <a:p>
            <a:pPr algn="ctr">
              <a:lnSpc>
                <a:spcPts val="3190"/>
              </a:lnSpc>
              <a:spcBef>
                <a:spcPts val="95"/>
              </a:spcBef>
            </a:pPr>
            <a:r>
              <a:rPr spc="155" dirty="0"/>
              <a:t>HOW</a:t>
            </a:r>
            <a:r>
              <a:rPr spc="350" dirty="0"/>
              <a:t> </a:t>
            </a:r>
            <a:r>
              <a:rPr spc="130" dirty="0"/>
              <a:t>WILL</a:t>
            </a:r>
            <a:r>
              <a:rPr spc="350" dirty="0"/>
              <a:t> </a:t>
            </a:r>
            <a:r>
              <a:rPr spc="235" dirty="0"/>
              <a:t>YOU</a:t>
            </a:r>
            <a:r>
              <a:rPr spc="345" dirty="0"/>
              <a:t> </a:t>
            </a:r>
            <a:r>
              <a:rPr spc="250" dirty="0"/>
              <a:t>HELP</a:t>
            </a:r>
            <a:r>
              <a:rPr spc="335" dirty="0"/>
              <a:t> </a:t>
            </a:r>
            <a:r>
              <a:rPr spc="315" dirty="0"/>
              <a:t>ME</a:t>
            </a:r>
            <a:r>
              <a:rPr spc="345" dirty="0"/>
              <a:t> </a:t>
            </a:r>
            <a:r>
              <a:rPr spc="220" dirty="0"/>
              <a:t>TO</a:t>
            </a:r>
            <a:r>
              <a:rPr spc="335" dirty="0"/>
              <a:t> </a:t>
            </a:r>
            <a:r>
              <a:rPr spc="220" dirty="0"/>
              <a:t>SUPPORT</a:t>
            </a:r>
            <a:r>
              <a:rPr spc="370" dirty="0"/>
              <a:t> </a:t>
            </a:r>
            <a:r>
              <a:rPr spc="240" dirty="0"/>
              <a:t>MY</a:t>
            </a:r>
            <a:r>
              <a:rPr spc="350" dirty="0"/>
              <a:t> </a:t>
            </a:r>
            <a:r>
              <a:rPr spc="260" dirty="0"/>
              <a:t>CHILD’S</a:t>
            </a:r>
          </a:p>
          <a:p>
            <a:pPr marL="1270" algn="ctr">
              <a:lnSpc>
                <a:spcPts val="3190"/>
              </a:lnSpc>
            </a:pPr>
            <a:r>
              <a:rPr spc="260" dirty="0"/>
              <a:t>LEARNING?</a:t>
            </a:r>
          </a:p>
        </p:txBody>
      </p:sp>
      <p:grpSp>
        <p:nvGrpSpPr>
          <p:cNvPr id="7" name="object 7"/>
          <p:cNvGrpSpPr/>
          <p:nvPr/>
        </p:nvGrpSpPr>
        <p:grpSpPr>
          <a:xfrm>
            <a:off x="111252" y="1281683"/>
            <a:ext cx="8891905" cy="1049655"/>
            <a:chOff x="111252" y="1281683"/>
            <a:chExt cx="8891905" cy="1049655"/>
          </a:xfrm>
        </p:grpSpPr>
        <p:pic>
          <p:nvPicPr>
            <p:cNvPr id="8" name="object 8"/>
            <p:cNvPicPr/>
            <p:nvPr/>
          </p:nvPicPr>
          <p:blipFill>
            <a:blip r:embed="rId4" cstate="print"/>
            <a:stretch>
              <a:fillRect/>
            </a:stretch>
          </p:blipFill>
          <p:spPr>
            <a:xfrm>
              <a:off x="111252" y="1281683"/>
              <a:ext cx="1297686" cy="464058"/>
            </a:xfrm>
            <a:prstGeom prst="rect">
              <a:avLst/>
            </a:prstGeom>
          </p:spPr>
        </p:pic>
        <p:pic>
          <p:nvPicPr>
            <p:cNvPr id="9" name="object 9"/>
            <p:cNvPicPr/>
            <p:nvPr/>
          </p:nvPicPr>
          <p:blipFill>
            <a:blip r:embed="rId5" cstate="print"/>
            <a:stretch>
              <a:fillRect/>
            </a:stretch>
          </p:blipFill>
          <p:spPr>
            <a:xfrm>
              <a:off x="1173479" y="1281683"/>
              <a:ext cx="4844034" cy="464058"/>
            </a:xfrm>
            <a:prstGeom prst="rect">
              <a:avLst/>
            </a:prstGeom>
          </p:spPr>
        </p:pic>
        <p:pic>
          <p:nvPicPr>
            <p:cNvPr id="10" name="object 10"/>
            <p:cNvPicPr/>
            <p:nvPr/>
          </p:nvPicPr>
          <p:blipFill>
            <a:blip r:embed="rId6" cstate="print"/>
            <a:stretch>
              <a:fillRect/>
            </a:stretch>
          </p:blipFill>
          <p:spPr>
            <a:xfrm>
              <a:off x="5736336" y="1281683"/>
              <a:ext cx="651510" cy="464058"/>
            </a:xfrm>
            <a:prstGeom prst="rect">
              <a:avLst/>
            </a:prstGeom>
          </p:spPr>
        </p:pic>
        <p:pic>
          <p:nvPicPr>
            <p:cNvPr id="11" name="object 11"/>
            <p:cNvPicPr/>
            <p:nvPr/>
          </p:nvPicPr>
          <p:blipFill>
            <a:blip r:embed="rId7" cstate="print"/>
            <a:stretch>
              <a:fillRect/>
            </a:stretch>
          </p:blipFill>
          <p:spPr>
            <a:xfrm>
              <a:off x="6106667" y="1281683"/>
              <a:ext cx="2337054" cy="464058"/>
            </a:xfrm>
            <a:prstGeom prst="rect">
              <a:avLst/>
            </a:prstGeom>
          </p:spPr>
        </p:pic>
        <p:pic>
          <p:nvPicPr>
            <p:cNvPr id="12" name="object 12"/>
            <p:cNvPicPr/>
            <p:nvPr/>
          </p:nvPicPr>
          <p:blipFill>
            <a:blip r:embed="rId8" cstate="print"/>
            <a:stretch>
              <a:fillRect/>
            </a:stretch>
          </p:blipFill>
          <p:spPr>
            <a:xfrm>
              <a:off x="111252" y="1476755"/>
              <a:ext cx="8797290" cy="464058"/>
            </a:xfrm>
            <a:prstGeom prst="rect">
              <a:avLst/>
            </a:prstGeom>
          </p:spPr>
        </p:pic>
        <p:pic>
          <p:nvPicPr>
            <p:cNvPr id="13" name="object 13"/>
            <p:cNvPicPr/>
            <p:nvPr/>
          </p:nvPicPr>
          <p:blipFill>
            <a:blip r:embed="rId9" cstate="print"/>
            <a:stretch>
              <a:fillRect/>
            </a:stretch>
          </p:blipFill>
          <p:spPr>
            <a:xfrm>
              <a:off x="111252" y="1671827"/>
              <a:ext cx="8891778" cy="464058"/>
            </a:xfrm>
            <a:prstGeom prst="rect">
              <a:avLst/>
            </a:prstGeom>
          </p:spPr>
        </p:pic>
        <p:pic>
          <p:nvPicPr>
            <p:cNvPr id="14" name="object 14"/>
            <p:cNvPicPr/>
            <p:nvPr/>
          </p:nvPicPr>
          <p:blipFill>
            <a:blip r:embed="rId10" cstate="print"/>
            <a:stretch>
              <a:fillRect/>
            </a:stretch>
          </p:blipFill>
          <p:spPr>
            <a:xfrm>
              <a:off x="111252" y="1866900"/>
              <a:ext cx="3348990" cy="464058"/>
            </a:xfrm>
            <a:prstGeom prst="rect">
              <a:avLst/>
            </a:prstGeom>
          </p:spPr>
        </p:pic>
      </p:grpSp>
      <p:grpSp>
        <p:nvGrpSpPr>
          <p:cNvPr id="15" name="object 15"/>
          <p:cNvGrpSpPr/>
          <p:nvPr/>
        </p:nvGrpSpPr>
        <p:grpSpPr>
          <a:xfrm>
            <a:off x="111252" y="2511551"/>
            <a:ext cx="8300720" cy="659130"/>
            <a:chOff x="111252" y="2511551"/>
            <a:chExt cx="8300720" cy="659130"/>
          </a:xfrm>
        </p:grpSpPr>
        <p:pic>
          <p:nvPicPr>
            <p:cNvPr id="16" name="object 16"/>
            <p:cNvPicPr/>
            <p:nvPr/>
          </p:nvPicPr>
          <p:blipFill>
            <a:blip r:embed="rId11" cstate="print"/>
            <a:stretch>
              <a:fillRect/>
            </a:stretch>
          </p:blipFill>
          <p:spPr>
            <a:xfrm>
              <a:off x="111252" y="2511551"/>
              <a:ext cx="8300466" cy="464058"/>
            </a:xfrm>
            <a:prstGeom prst="rect">
              <a:avLst/>
            </a:prstGeom>
          </p:spPr>
        </p:pic>
        <p:pic>
          <p:nvPicPr>
            <p:cNvPr id="17" name="object 17"/>
            <p:cNvPicPr/>
            <p:nvPr/>
          </p:nvPicPr>
          <p:blipFill>
            <a:blip r:embed="rId12" cstate="print"/>
            <a:stretch>
              <a:fillRect/>
            </a:stretch>
          </p:blipFill>
          <p:spPr>
            <a:xfrm>
              <a:off x="111252" y="2706623"/>
              <a:ext cx="1003554" cy="464058"/>
            </a:xfrm>
            <a:prstGeom prst="rect">
              <a:avLst/>
            </a:prstGeom>
          </p:spPr>
        </p:pic>
      </p:grpSp>
      <p:grpSp>
        <p:nvGrpSpPr>
          <p:cNvPr id="18" name="object 18"/>
          <p:cNvGrpSpPr/>
          <p:nvPr/>
        </p:nvGrpSpPr>
        <p:grpSpPr>
          <a:xfrm>
            <a:off x="111252" y="3349752"/>
            <a:ext cx="8869045" cy="1244600"/>
            <a:chOff x="111252" y="3349752"/>
            <a:chExt cx="8869045" cy="1244600"/>
          </a:xfrm>
        </p:grpSpPr>
        <p:pic>
          <p:nvPicPr>
            <p:cNvPr id="19" name="object 19"/>
            <p:cNvPicPr/>
            <p:nvPr/>
          </p:nvPicPr>
          <p:blipFill>
            <a:blip r:embed="rId13" cstate="print"/>
            <a:stretch>
              <a:fillRect/>
            </a:stretch>
          </p:blipFill>
          <p:spPr>
            <a:xfrm>
              <a:off x="111252" y="3349752"/>
              <a:ext cx="6407658" cy="464058"/>
            </a:xfrm>
            <a:prstGeom prst="rect">
              <a:avLst/>
            </a:prstGeom>
          </p:spPr>
        </p:pic>
        <p:pic>
          <p:nvPicPr>
            <p:cNvPr id="20" name="object 20"/>
            <p:cNvPicPr/>
            <p:nvPr/>
          </p:nvPicPr>
          <p:blipFill>
            <a:blip r:embed="rId14" cstate="print"/>
            <a:stretch>
              <a:fillRect/>
            </a:stretch>
          </p:blipFill>
          <p:spPr>
            <a:xfrm>
              <a:off x="6237731" y="3349752"/>
              <a:ext cx="849630" cy="464058"/>
            </a:xfrm>
            <a:prstGeom prst="rect">
              <a:avLst/>
            </a:prstGeom>
          </p:spPr>
        </p:pic>
        <p:pic>
          <p:nvPicPr>
            <p:cNvPr id="21" name="object 21"/>
            <p:cNvPicPr/>
            <p:nvPr/>
          </p:nvPicPr>
          <p:blipFill>
            <a:blip r:embed="rId15" cstate="print"/>
            <a:stretch>
              <a:fillRect/>
            </a:stretch>
          </p:blipFill>
          <p:spPr>
            <a:xfrm>
              <a:off x="6854952" y="3349752"/>
              <a:ext cx="1608581" cy="464058"/>
            </a:xfrm>
            <a:prstGeom prst="rect">
              <a:avLst/>
            </a:prstGeom>
          </p:spPr>
        </p:pic>
        <p:pic>
          <p:nvPicPr>
            <p:cNvPr id="22" name="object 22"/>
            <p:cNvPicPr/>
            <p:nvPr/>
          </p:nvPicPr>
          <p:blipFill>
            <a:blip r:embed="rId16" cstate="print"/>
            <a:stretch>
              <a:fillRect/>
            </a:stretch>
          </p:blipFill>
          <p:spPr>
            <a:xfrm>
              <a:off x="111252" y="3544824"/>
              <a:ext cx="930402" cy="464057"/>
            </a:xfrm>
            <a:prstGeom prst="rect">
              <a:avLst/>
            </a:prstGeom>
          </p:spPr>
        </p:pic>
        <p:pic>
          <p:nvPicPr>
            <p:cNvPr id="23" name="object 23"/>
            <p:cNvPicPr/>
            <p:nvPr/>
          </p:nvPicPr>
          <p:blipFill>
            <a:blip r:embed="rId17" cstate="print"/>
            <a:stretch>
              <a:fillRect/>
            </a:stretch>
          </p:blipFill>
          <p:spPr>
            <a:xfrm>
              <a:off x="809243" y="3544824"/>
              <a:ext cx="531126" cy="464057"/>
            </a:xfrm>
            <a:prstGeom prst="rect">
              <a:avLst/>
            </a:prstGeom>
          </p:spPr>
        </p:pic>
        <p:pic>
          <p:nvPicPr>
            <p:cNvPr id="24" name="object 24"/>
            <p:cNvPicPr/>
            <p:nvPr/>
          </p:nvPicPr>
          <p:blipFill>
            <a:blip r:embed="rId18" cstate="print"/>
            <a:stretch>
              <a:fillRect/>
            </a:stretch>
          </p:blipFill>
          <p:spPr>
            <a:xfrm>
              <a:off x="1104899" y="3544824"/>
              <a:ext cx="1148334" cy="464057"/>
            </a:xfrm>
            <a:prstGeom prst="rect">
              <a:avLst/>
            </a:prstGeom>
          </p:spPr>
        </p:pic>
        <p:pic>
          <p:nvPicPr>
            <p:cNvPr id="25" name="object 25"/>
            <p:cNvPicPr/>
            <p:nvPr/>
          </p:nvPicPr>
          <p:blipFill>
            <a:blip r:embed="rId19" cstate="print"/>
            <a:stretch>
              <a:fillRect/>
            </a:stretch>
          </p:blipFill>
          <p:spPr>
            <a:xfrm>
              <a:off x="1972056" y="3544824"/>
              <a:ext cx="892302" cy="464057"/>
            </a:xfrm>
            <a:prstGeom prst="rect">
              <a:avLst/>
            </a:prstGeom>
          </p:spPr>
        </p:pic>
        <p:pic>
          <p:nvPicPr>
            <p:cNvPr id="26" name="object 26"/>
            <p:cNvPicPr/>
            <p:nvPr/>
          </p:nvPicPr>
          <p:blipFill>
            <a:blip r:embed="rId20" cstate="print"/>
            <a:stretch>
              <a:fillRect/>
            </a:stretch>
          </p:blipFill>
          <p:spPr>
            <a:xfrm>
              <a:off x="2583179" y="3544824"/>
              <a:ext cx="6183630" cy="464057"/>
            </a:xfrm>
            <a:prstGeom prst="rect">
              <a:avLst/>
            </a:prstGeom>
          </p:spPr>
        </p:pic>
        <p:pic>
          <p:nvPicPr>
            <p:cNvPr id="27" name="object 27"/>
            <p:cNvPicPr/>
            <p:nvPr/>
          </p:nvPicPr>
          <p:blipFill>
            <a:blip r:embed="rId21" cstate="print"/>
            <a:stretch>
              <a:fillRect/>
            </a:stretch>
          </p:blipFill>
          <p:spPr>
            <a:xfrm>
              <a:off x="111252" y="3739896"/>
              <a:ext cx="5001006" cy="464057"/>
            </a:xfrm>
            <a:prstGeom prst="rect">
              <a:avLst/>
            </a:prstGeom>
          </p:spPr>
        </p:pic>
        <p:pic>
          <p:nvPicPr>
            <p:cNvPr id="28" name="object 28"/>
            <p:cNvPicPr/>
            <p:nvPr/>
          </p:nvPicPr>
          <p:blipFill>
            <a:blip r:embed="rId22" cstate="print"/>
            <a:stretch>
              <a:fillRect/>
            </a:stretch>
          </p:blipFill>
          <p:spPr>
            <a:xfrm>
              <a:off x="4831080" y="3739896"/>
              <a:ext cx="4149089" cy="464057"/>
            </a:xfrm>
            <a:prstGeom prst="rect">
              <a:avLst/>
            </a:prstGeom>
          </p:spPr>
        </p:pic>
        <p:pic>
          <p:nvPicPr>
            <p:cNvPr id="29" name="object 29"/>
            <p:cNvPicPr/>
            <p:nvPr/>
          </p:nvPicPr>
          <p:blipFill>
            <a:blip r:embed="rId23" cstate="print"/>
            <a:stretch>
              <a:fillRect/>
            </a:stretch>
          </p:blipFill>
          <p:spPr>
            <a:xfrm>
              <a:off x="111252" y="3934968"/>
              <a:ext cx="8655558" cy="464057"/>
            </a:xfrm>
            <a:prstGeom prst="rect">
              <a:avLst/>
            </a:prstGeom>
          </p:spPr>
        </p:pic>
        <p:pic>
          <p:nvPicPr>
            <p:cNvPr id="30" name="object 30"/>
            <p:cNvPicPr/>
            <p:nvPr/>
          </p:nvPicPr>
          <p:blipFill>
            <a:blip r:embed="rId24" cstate="print"/>
            <a:stretch>
              <a:fillRect/>
            </a:stretch>
          </p:blipFill>
          <p:spPr>
            <a:xfrm>
              <a:off x="111252" y="4130040"/>
              <a:ext cx="3658362" cy="464057"/>
            </a:xfrm>
            <a:prstGeom prst="rect">
              <a:avLst/>
            </a:prstGeom>
          </p:spPr>
        </p:pic>
      </p:grpSp>
      <p:grpSp>
        <p:nvGrpSpPr>
          <p:cNvPr id="31" name="object 31"/>
          <p:cNvGrpSpPr/>
          <p:nvPr/>
        </p:nvGrpSpPr>
        <p:grpSpPr>
          <a:xfrm>
            <a:off x="111252" y="4774691"/>
            <a:ext cx="8848090" cy="1565910"/>
            <a:chOff x="111252" y="4774691"/>
            <a:chExt cx="8848090" cy="1565910"/>
          </a:xfrm>
        </p:grpSpPr>
        <p:pic>
          <p:nvPicPr>
            <p:cNvPr id="32" name="object 32"/>
            <p:cNvPicPr/>
            <p:nvPr/>
          </p:nvPicPr>
          <p:blipFill>
            <a:blip r:embed="rId25" cstate="print"/>
            <a:stretch>
              <a:fillRect/>
            </a:stretch>
          </p:blipFill>
          <p:spPr>
            <a:xfrm>
              <a:off x="111252" y="4774691"/>
              <a:ext cx="7969758" cy="464057"/>
            </a:xfrm>
            <a:prstGeom prst="rect">
              <a:avLst/>
            </a:prstGeom>
          </p:spPr>
        </p:pic>
        <p:pic>
          <p:nvPicPr>
            <p:cNvPr id="33" name="object 33"/>
            <p:cNvPicPr/>
            <p:nvPr/>
          </p:nvPicPr>
          <p:blipFill>
            <a:blip r:embed="rId26" cstate="print"/>
            <a:stretch>
              <a:fillRect/>
            </a:stretch>
          </p:blipFill>
          <p:spPr>
            <a:xfrm>
              <a:off x="111252" y="4969763"/>
              <a:ext cx="2437638" cy="464058"/>
            </a:xfrm>
            <a:prstGeom prst="rect">
              <a:avLst/>
            </a:prstGeom>
          </p:spPr>
        </p:pic>
        <p:pic>
          <p:nvPicPr>
            <p:cNvPr id="34" name="object 34"/>
            <p:cNvPicPr/>
            <p:nvPr/>
          </p:nvPicPr>
          <p:blipFill>
            <a:blip r:embed="rId27" cstate="print"/>
            <a:stretch>
              <a:fillRect/>
            </a:stretch>
          </p:blipFill>
          <p:spPr>
            <a:xfrm>
              <a:off x="2267712" y="4969763"/>
              <a:ext cx="343674" cy="464058"/>
            </a:xfrm>
            <a:prstGeom prst="rect">
              <a:avLst/>
            </a:prstGeom>
          </p:spPr>
        </p:pic>
        <p:pic>
          <p:nvPicPr>
            <p:cNvPr id="35" name="object 35"/>
            <p:cNvPicPr/>
            <p:nvPr/>
          </p:nvPicPr>
          <p:blipFill>
            <a:blip r:embed="rId28" cstate="print"/>
            <a:stretch>
              <a:fillRect/>
            </a:stretch>
          </p:blipFill>
          <p:spPr>
            <a:xfrm>
              <a:off x="2330196" y="4969763"/>
              <a:ext cx="2693670" cy="464058"/>
            </a:xfrm>
            <a:prstGeom prst="rect">
              <a:avLst/>
            </a:prstGeom>
          </p:spPr>
        </p:pic>
        <p:pic>
          <p:nvPicPr>
            <p:cNvPr id="36" name="object 36"/>
            <p:cNvPicPr/>
            <p:nvPr/>
          </p:nvPicPr>
          <p:blipFill>
            <a:blip r:embed="rId29" cstate="print"/>
            <a:stretch>
              <a:fillRect/>
            </a:stretch>
          </p:blipFill>
          <p:spPr>
            <a:xfrm>
              <a:off x="111252" y="5291327"/>
              <a:ext cx="8847582" cy="464057"/>
            </a:xfrm>
            <a:prstGeom prst="rect">
              <a:avLst/>
            </a:prstGeom>
          </p:spPr>
        </p:pic>
        <p:pic>
          <p:nvPicPr>
            <p:cNvPr id="37" name="object 37"/>
            <p:cNvPicPr/>
            <p:nvPr/>
          </p:nvPicPr>
          <p:blipFill>
            <a:blip r:embed="rId30" cstate="print"/>
            <a:stretch>
              <a:fillRect/>
            </a:stretch>
          </p:blipFill>
          <p:spPr>
            <a:xfrm>
              <a:off x="111252" y="5486399"/>
              <a:ext cx="7200138" cy="464058"/>
            </a:xfrm>
            <a:prstGeom prst="rect">
              <a:avLst/>
            </a:prstGeom>
          </p:spPr>
        </p:pic>
        <p:pic>
          <p:nvPicPr>
            <p:cNvPr id="38" name="object 38"/>
            <p:cNvPicPr/>
            <p:nvPr/>
          </p:nvPicPr>
          <p:blipFill>
            <a:blip r:embed="rId31" cstate="print"/>
            <a:stretch>
              <a:fillRect/>
            </a:stretch>
          </p:blipFill>
          <p:spPr>
            <a:xfrm>
              <a:off x="7030211" y="5486399"/>
              <a:ext cx="1518666" cy="464058"/>
            </a:xfrm>
            <a:prstGeom prst="rect">
              <a:avLst/>
            </a:prstGeom>
          </p:spPr>
        </p:pic>
        <p:pic>
          <p:nvPicPr>
            <p:cNvPr id="39" name="object 39"/>
            <p:cNvPicPr/>
            <p:nvPr/>
          </p:nvPicPr>
          <p:blipFill>
            <a:blip r:embed="rId32" cstate="print"/>
            <a:stretch>
              <a:fillRect/>
            </a:stretch>
          </p:blipFill>
          <p:spPr>
            <a:xfrm>
              <a:off x="111252" y="5681471"/>
              <a:ext cx="8657082" cy="464058"/>
            </a:xfrm>
            <a:prstGeom prst="rect">
              <a:avLst/>
            </a:prstGeom>
          </p:spPr>
        </p:pic>
        <p:pic>
          <p:nvPicPr>
            <p:cNvPr id="40" name="object 40"/>
            <p:cNvPicPr/>
            <p:nvPr/>
          </p:nvPicPr>
          <p:blipFill>
            <a:blip r:embed="rId33" cstate="print"/>
            <a:stretch>
              <a:fillRect/>
            </a:stretch>
          </p:blipFill>
          <p:spPr>
            <a:xfrm>
              <a:off x="111252" y="5876543"/>
              <a:ext cx="1949958" cy="464058"/>
            </a:xfrm>
            <a:prstGeom prst="rect">
              <a:avLst/>
            </a:prstGeom>
          </p:spPr>
        </p:pic>
      </p:grpSp>
      <p:sp>
        <p:nvSpPr>
          <p:cNvPr id="41" name="object 41"/>
          <p:cNvSpPr txBox="1"/>
          <p:nvPr/>
        </p:nvSpPr>
        <p:spPr>
          <a:xfrm>
            <a:off x="231140" y="1328419"/>
            <a:ext cx="8585835" cy="4864735"/>
          </a:xfrm>
          <a:prstGeom prst="rect">
            <a:avLst/>
          </a:prstGeom>
        </p:spPr>
        <p:txBody>
          <a:bodyPr vert="horz" wrap="square" lIns="0" tIns="58419" rIns="0" bIns="0" rtlCol="0">
            <a:spAutoFit/>
          </a:bodyPr>
          <a:lstStyle/>
          <a:p>
            <a:pPr marL="12700" marR="5080">
              <a:lnSpc>
                <a:spcPts val="1540"/>
              </a:lnSpc>
              <a:spcBef>
                <a:spcPts val="459"/>
              </a:spcBef>
            </a:pPr>
            <a:r>
              <a:rPr sz="1600" dirty="0">
                <a:solidFill>
                  <a:srgbClr val="FFFFFF"/>
                </a:solidFill>
                <a:latin typeface="Calibri"/>
                <a:cs typeface="Calibri"/>
              </a:rPr>
              <a:t>If</a:t>
            </a:r>
            <a:r>
              <a:rPr sz="1600" spc="-35" dirty="0">
                <a:solidFill>
                  <a:srgbClr val="FFFFFF"/>
                </a:solidFill>
                <a:latin typeface="Calibri"/>
                <a:cs typeface="Calibri"/>
              </a:rPr>
              <a:t> </a:t>
            </a:r>
            <a:r>
              <a:rPr sz="1600" dirty="0">
                <a:solidFill>
                  <a:srgbClr val="FFFFFF"/>
                </a:solidFill>
                <a:latin typeface="Calibri"/>
                <a:cs typeface="Calibri"/>
              </a:rPr>
              <a:t>your child</a:t>
            </a:r>
            <a:r>
              <a:rPr sz="1600" spc="295" dirty="0">
                <a:solidFill>
                  <a:srgbClr val="FFFFFF"/>
                </a:solidFill>
                <a:latin typeface="Calibri"/>
                <a:cs typeface="Calibri"/>
              </a:rPr>
              <a:t> </a:t>
            </a:r>
            <a:r>
              <a:rPr sz="1600" dirty="0">
                <a:solidFill>
                  <a:srgbClr val="FFFFFF"/>
                </a:solidFill>
                <a:latin typeface="Calibri"/>
                <a:cs typeface="Calibri"/>
              </a:rPr>
              <a:t>is</a:t>
            </a:r>
            <a:r>
              <a:rPr sz="1600" spc="-25" dirty="0">
                <a:solidFill>
                  <a:srgbClr val="FFFFFF"/>
                </a:solidFill>
                <a:latin typeface="Calibri"/>
                <a:cs typeface="Calibri"/>
              </a:rPr>
              <a:t> </a:t>
            </a:r>
            <a:r>
              <a:rPr sz="1600" spc="-10" dirty="0">
                <a:solidFill>
                  <a:srgbClr val="FFFFFF"/>
                </a:solidFill>
                <a:latin typeface="Calibri"/>
                <a:cs typeface="Calibri"/>
              </a:rPr>
              <a:t>identified,</a:t>
            </a:r>
            <a:r>
              <a:rPr sz="1600" spc="-45" dirty="0">
                <a:solidFill>
                  <a:srgbClr val="FFFFFF"/>
                </a:solidFill>
                <a:latin typeface="Calibri"/>
                <a:cs typeface="Calibri"/>
              </a:rPr>
              <a:t> </a:t>
            </a:r>
            <a:r>
              <a:rPr sz="1600" dirty="0">
                <a:solidFill>
                  <a:srgbClr val="FFFFFF"/>
                </a:solidFill>
                <a:latin typeface="Calibri"/>
                <a:cs typeface="Calibri"/>
              </a:rPr>
              <a:t>in</a:t>
            </a:r>
            <a:r>
              <a:rPr sz="1600" spc="-35" dirty="0">
                <a:solidFill>
                  <a:srgbClr val="FFFFFF"/>
                </a:solidFill>
                <a:latin typeface="Calibri"/>
                <a:cs typeface="Calibri"/>
              </a:rPr>
              <a:t> </a:t>
            </a:r>
            <a:r>
              <a:rPr sz="1600" spc="-10" dirty="0">
                <a:solidFill>
                  <a:srgbClr val="FFFFFF"/>
                </a:solidFill>
                <a:latin typeface="Calibri"/>
                <a:cs typeface="Calibri"/>
              </a:rPr>
              <a:t>collaboration</a:t>
            </a:r>
            <a:r>
              <a:rPr sz="1600" spc="-25" dirty="0">
                <a:solidFill>
                  <a:srgbClr val="FFFFFF"/>
                </a:solidFill>
                <a:latin typeface="Calibri"/>
                <a:cs typeface="Calibri"/>
              </a:rPr>
              <a:t> </a:t>
            </a:r>
            <a:r>
              <a:rPr sz="1600" dirty="0">
                <a:solidFill>
                  <a:srgbClr val="FFFFFF"/>
                </a:solidFill>
                <a:latin typeface="Calibri"/>
                <a:cs typeface="Calibri"/>
              </a:rPr>
              <a:t>with</a:t>
            </a:r>
            <a:r>
              <a:rPr sz="1600" spc="-25" dirty="0">
                <a:solidFill>
                  <a:srgbClr val="FFFFFF"/>
                </a:solidFill>
                <a:latin typeface="Calibri"/>
                <a:cs typeface="Calibri"/>
              </a:rPr>
              <a:t> </a:t>
            </a:r>
            <a:r>
              <a:rPr sz="1600" spc="-20" dirty="0">
                <a:solidFill>
                  <a:srgbClr val="FFFFFF"/>
                </a:solidFill>
                <a:latin typeface="Calibri"/>
                <a:cs typeface="Calibri"/>
              </a:rPr>
              <a:t>yourself,</a:t>
            </a:r>
            <a:r>
              <a:rPr sz="1600" spc="-10" dirty="0">
                <a:solidFill>
                  <a:srgbClr val="FFFFFF"/>
                </a:solidFill>
                <a:latin typeface="Calibri"/>
                <a:cs typeface="Calibri"/>
              </a:rPr>
              <a:t> </a:t>
            </a:r>
            <a:r>
              <a:rPr sz="1600" dirty="0">
                <a:solidFill>
                  <a:srgbClr val="FFFFFF"/>
                </a:solidFill>
                <a:latin typeface="Calibri"/>
                <a:cs typeface="Calibri"/>
              </a:rPr>
              <a:t>as</a:t>
            </a:r>
            <a:r>
              <a:rPr sz="1600" spc="-25" dirty="0">
                <a:solidFill>
                  <a:srgbClr val="FFFFFF"/>
                </a:solidFill>
                <a:latin typeface="Calibri"/>
                <a:cs typeface="Calibri"/>
              </a:rPr>
              <a:t> </a:t>
            </a:r>
            <a:r>
              <a:rPr sz="1600" dirty="0">
                <a:solidFill>
                  <a:srgbClr val="FFFFFF"/>
                </a:solidFill>
                <a:latin typeface="Calibri"/>
                <a:cs typeface="Calibri"/>
              </a:rPr>
              <a:t>requiring</a:t>
            </a:r>
            <a:r>
              <a:rPr sz="1600" spc="5" dirty="0">
                <a:solidFill>
                  <a:srgbClr val="FFFFFF"/>
                </a:solidFill>
                <a:latin typeface="Calibri"/>
                <a:cs typeface="Calibri"/>
              </a:rPr>
              <a:t> </a:t>
            </a:r>
            <a:r>
              <a:rPr sz="1600" dirty="0">
                <a:solidFill>
                  <a:srgbClr val="FFFFFF"/>
                </a:solidFill>
                <a:latin typeface="Calibri"/>
                <a:cs typeface="Calibri"/>
              </a:rPr>
              <a:t>SEN</a:t>
            </a:r>
            <a:r>
              <a:rPr sz="1600" spc="-10" dirty="0">
                <a:solidFill>
                  <a:srgbClr val="FFFFFF"/>
                </a:solidFill>
                <a:latin typeface="Calibri"/>
                <a:cs typeface="Calibri"/>
              </a:rPr>
              <a:t> </a:t>
            </a:r>
            <a:r>
              <a:rPr sz="1600" dirty="0">
                <a:solidFill>
                  <a:srgbClr val="FFFFFF"/>
                </a:solidFill>
                <a:latin typeface="Calibri"/>
                <a:cs typeface="Calibri"/>
              </a:rPr>
              <a:t>support then</a:t>
            </a:r>
            <a:r>
              <a:rPr sz="1600" spc="-30" dirty="0">
                <a:solidFill>
                  <a:srgbClr val="FFFFFF"/>
                </a:solidFill>
                <a:latin typeface="Calibri"/>
                <a:cs typeface="Calibri"/>
              </a:rPr>
              <a:t> </a:t>
            </a:r>
            <a:r>
              <a:rPr sz="1600" dirty="0">
                <a:solidFill>
                  <a:srgbClr val="FFFFFF"/>
                </a:solidFill>
                <a:latin typeface="Calibri"/>
                <a:cs typeface="Calibri"/>
              </a:rPr>
              <a:t>you will</a:t>
            </a:r>
            <a:r>
              <a:rPr sz="1600" spc="-45" dirty="0">
                <a:solidFill>
                  <a:srgbClr val="FFFFFF"/>
                </a:solidFill>
                <a:latin typeface="Calibri"/>
                <a:cs typeface="Calibri"/>
              </a:rPr>
              <a:t> </a:t>
            </a:r>
            <a:r>
              <a:rPr sz="1600" spc="-25" dirty="0">
                <a:solidFill>
                  <a:srgbClr val="FFFFFF"/>
                </a:solidFill>
                <a:latin typeface="Calibri"/>
                <a:cs typeface="Calibri"/>
              </a:rPr>
              <a:t>be</a:t>
            </a:r>
            <a:r>
              <a:rPr sz="1600" spc="500" dirty="0">
                <a:solidFill>
                  <a:srgbClr val="FFFFFF"/>
                </a:solidFill>
                <a:latin typeface="Calibri"/>
                <a:cs typeface="Calibri"/>
              </a:rPr>
              <a:t> </a:t>
            </a:r>
            <a:r>
              <a:rPr sz="1600" dirty="0">
                <a:solidFill>
                  <a:srgbClr val="FFFFFF"/>
                </a:solidFill>
                <a:latin typeface="Calibri"/>
                <a:cs typeface="Calibri"/>
              </a:rPr>
              <a:t>invited</a:t>
            </a:r>
            <a:r>
              <a:rPr sz="1600" spc="-65" dirty="0">
                <a:solidFill>
                  <a:srgbClr val="FFFFFF"/>
                </a:solidFill>
                <a:latin typeface="Calibri"/>
                <a:cs typeface="Calibri"/>
              </a:rPr>
              <a:t> </a:t>
            </a:r>
            <a:r>
              <a:rPr sz="1600" dirty="0">
                <a:solidFill>
                  <a:srgbClr val="FFFFFF"/>
                </a:solidFill>
                <a:latin typeface="Calibri"/>
                <a:cs typeface="Calibri"/>
              </a:rPr>
              <a:t>to</a:t>
            </a:r>
            <a:r>
              <a:rPr sz="1600" spc="-40" dirty="0">
                <a:solidFill>
                  <a:srgbClr val="FFFFFF"/>
                </a:solidFill>
                <a:latin typeface="Calibri"/>
                <a:cs typeface="Calibri"/>
              </a:rPr>
              <a:t> </a:t>
            </a:r>
            <a:r>
              <a:rPr sz="1600" dirty="0">
                <a:solidFill>
                  <a:srgbClr val="FFFFFF"/>
                </a:solidFill>
                <a:latin typeface="Calibri"/>
                <a:cs typeface="Calibri"/>
              </a:rPr>
              <a:t>at</a:t>
            </a:r>
            <a:r>
              <a:rPr sz="1600" spc="-55" dirty="0">
                <a:solidFill>
                  <a:srgbClr val="FFFFFF"/>
                </a:solidFill>
                <a:latin typeface="Calibri"/>
                <a:cs typeface="Calibri"/>
              </a:rPr>
              <a:t> </a:t>
            </a:r>
            <a:r>
              <a:rPr sz="1600" dirty="0">
                <a:solidFill>
                  <a:srgbClr val="FFFFFF"/>
                </a:solidFill>
                <a:latin typeface="Calibri"/>
                <a:cs typeface="Calibri"/>
              </a:rPr>
              <a:t>least</a:t>
            </a:r>
            <a:r>
              <a:rPr sz="1600" spc="-60" dirty="0">
                <a:solidFill>
                  <a:srgbClr val="FFFFFF"/>
                </a:solidFill>
                <a:latin typeface="Calibri"/>
                <a:cs typeface="Calibri"/>
              </a:rPr>
              <a:t> </a:t>
            </a:r>
            <a:r>
              <a:rPr sz="1600" dirty="0">
                <a:solidFill>
                  <a:srgbClr val="FFFFFF"/>
                </a:solidFill>
                <a:latin typeface="Calibri"/>
                <a:cs typeface="Calibri"/>
              </a:rPr>
              <a:t>one</a:t>
            </a:r>
            <a:r>
              <a:rPr sz="1600" spc="-30" dirty="0">
                <a:solidFill>
                  <a:srgbClr val="FFFFFF"/>
                </a:solidFill>
                <a:latin typeface="Calibri"/>
                <a:cs typeface="Calibri"/>
              </a:rPr>
              <a:t> </a:t>
            </a:r>
            <a:r>
              <a:rPr sz="1600" dirty="0">
                <a:solidFill>
                  <a:srgbClr val="FFFFFF"/>
                </a:solidFill>
                <a:latin typeface="Calibri"/>
                <a:cs typeface="Calibri"/>
              </a:rPr>
              <a:t>focused</a:t>
            </a:r>
            <a:r>
              <a:rPr sz="1600" spc="-35" dirty="0">
                <a:solidFill>
                  <a:srgbClr val="FFFFFF"/>
                </a:solidFill>
                <a:latin typeface="Calibri"/>
                <a:cs typeface="Calibri"/>
              </a:rPr>
              <a:t> </a:t>
            </a:r>
            <a:r>
              <a:rPr sz="1600" dirty="0">
                <a:solidFill>
                  <a:srgbClr val="FFFFFF"/>
                </a:solidFill>
                <a:latin typeface="Calibri"/>
                <a:cs typeface="Calibri"/>
              </a:rPr>
              <a:t>review</a:t>
            </a:r>
            <a:r>
              <a:rPr sz="1600" spc="-10" dirty="0">
                <a:solidFill>
                  <a:srgbClr val="FFFFFF"/>
                </a:solidFill>
                <a:latin typeface="Calibri"/>
                <a:cs typeface="Calibri"/>
              </a:rPr>
              <a:t> </a:t>
            </a:r>
            <a:r>
              <a:rPr sz="1600" dirty="0">
                <a:solidFill>
                  <a:srgbClr val="FFFFFF"/>
                </a:solidFill>
                <a:latin typeface="Calibri"/>
                <a:cs typeface="Calibri"/>
              </a:rPr>
              <a:t>meeting</a:t>
            </a:r>
            <a:r>
              <a:rPr sz="1600" spc="-35" dirty="0">
                <a:solidFill>
                  <a:srgbClr val="FFFFFF"/>
                </a:solidFill>
                <a:latin typeface="Calibri"/>
                <a:cs typeface="Calibri"/>
              </a:rPr>
              <a:t> </a:t>
            </a:r>
            <a:r>
              <a:rPr sz="1600" dirty="0">
                <a:solidFill>
                  <a:srgbClr val="FFFFFF"/>
                </a:solidFill>
                <a:latin typeface="Calibri"/>
                <a:cs typeface="Calibri"/>
              </a:rPr>
              <a:t>per</a:t>
            </a:r>
            <a:r>
              <a:rPr sz="1600" spc="-40" dirty="0">
                <a:solidFill>
                  <a:srgbClr val="FFFFFF"/>
                </a:solidFill>
                <a:latin typeface="Calibri"/>
                <a:cs typeface="Calibri"/>
              </a:rPr>
              <a:t> </a:t>
            </a:r>
            <a:r>
              <a:rPr sz="1600" dirty="0">
                <a:solidFill>
                  <a:srgbClr val="FFFFFF"/>
                </a:solidFill>
                <a:latin typeface="Calibri"/>
                <a:cs typeface="Calibri"/>
              </a:rPr>
              <a:t>term</a:t>
            </a:r>
            <a:r>
              <a:rPr sz="1600" spc="-45" dirty="0">
                <a:solidFill>
                  <a:srgbClr val="FFFFFF"/>
                </a:solidFill>
                <a:latin typeface="Calibri"/>
                <a:cs typeface="Calibri"/>
              </a:rPr>
              <a:t> </a:t>
            </a:r>
            <a:r>
              <a:rPr sz="1600" dirty="0">
                <a:solidFill>
                  <a:srgbClr val="FFFFFF"/>
                </a:solidFill>
                <a:latin typeface="Calibri"/>
                <a:cs typeface="Calibri"/>
              </a:rPr>
              <a:t>to</a:t>
            </a:r>
            <a:r>
              <a:rPr sz="1600" spc="-40" dirty="0">
                <a:solidFill>
                  <a:srgbClr val="FFFFFF"/>
                </a:solidFill>
                <a:latin typeface="Calibri"/>
                <a:cs typeface="Calibri"/>
              </a:rPr>
              <a:t> </a:t>
            </a:r>
            <a:r>
              <a:rPr sz="1600" dirty="0">
                <a:solidFill>
                  <a:srgbClr val="FFFFFF"/>
                </a:solidFill>
                <a:latin typeface="Calibri"/>
                <a:cs typeface="Calibri"/>
              </a:rPr>
              <a:t>discuss</a:t>
            </a:r>
            <a:r>
              <a:rPr sz="1600" spc="-60" dirty="0">
                <a:solidFill>
                  <a:srgbClr val="FFFFFF"/>
                </a:solidFill>
                <a:latin typeface="Calibri"/>
                <a:cs typeface="Calibri"/>
              </a:rPr>
              <a:t> </a:t>
            </a:r>
            <a:r>
              <a:rPr sz="1600" spc="-10" dirty="0">
                <a:solidFill>
                  <a:srgbClr val="FFFFFF"/>
                </a:solidFill>
                <a:latin typeface="Calibri"/>
                <a:cs typeface="Calibri"/>
              </a:rPr>
              <a:t>progress</a:t>
            </a:r>
            <a:r>
              <a:rPr sz="1600" spc="-20" dirty="0">
                <a:solidFill>
                  <a:srgbClr val="FFFFFF"/>
                </a:solidFill>
                <a:latin typeface="Calibri"/>
                <a:cs typeface="Calibri"/>
              </a:rPr>
              <a:t> </a:t>
            </a:r>
            <a:r>
              <a:rPr sz="1600" dirty="0">
                <a:solidFill>
                  <a:srgbClr val="FFFFFF"/>
                </a:solidFill>
                <a:latin typeface="Calibri"/>
                <a:cs typeface="Calibri"/>
              </a:rPr>
              <a:t>against</a:t>
            </a:r>
            <a:r>
              <a:rPr sz="1600" spc="-75" dirty="0">
                <a:solidFill>
                  <a:srgbClr val="FFFFFF"/>
                </a:solidFill>
                <a:latin typeface="Calibri"/>
                <a:cs typeface="Calibri"/>
              </a:rPr>
              <a:t> </a:t>
            </a:r>
            <a:r>
              <a:rPr sz="1600" spc="-10" dirty="0">
                <a:solidFill>
                  <a:srgbClr val="FFFFFF"/>
                </a:solidFill>
                <a:latin typeface="Calibri"/>
                <a:cs typeface="Calibri"/>
              </a:rPr>
              <a:t>targets</a:t>
            </a:r>
            <a:r>
              <a:rPr sz="1600" spc="-35" dirty="0">
                <a:solidFill>
                  <a:srgbClr val="FFFFFF"/>
                </a:solidFill>
                <a:latin typeface="Calibri"/>
                <a:cs typeface="Calibri"/>
              </a:rPr>
              <a:t> </a:t>
            </a:r>
            <a:r>
              <a:rPr sz="1600" dirty="0">
                <a:solidFill>
                  <a:srgbClr val="FFFFFF"/>
                </a:solidFill>
                <a:latin typeface="Calibri"/>
                <a:cs typeface="Calibri"/>
              </a:rPr>
              <a:t>and</a:t>
            </a:r>
            <a:r>
              <a:rPr sz="1600" spc="-50" dirty="0">
                <a:solidFill>
                  <a:srgbClr val="FFFFFF"/>
                </a:solidFill>
                <a:latin typeface="Calibri"/>
                <a:cs typeface="Calibri"/>
              </a:rPr>
              <a:t> </a:t>
            </a:r>
            <a:r>
              <a:rPr sz="1600" spc="-10" dirty="0">
                <a:solidFill>
                  <a:srgbClr val="FFFFFF"/>
                </a:solidFill>
                <a:latin typeface="Calibri"/>
                <a:cs typeface="Calibri"/>
              </a:rPr>
              <a:t>setting </a:t>
            </a:r>
            <a:r>
              <a:rPr sz="1600" dirty="0">
                <a:solidFill>
                  <a:srgbClr val="FFFFFF"/>
                </a:solidFill>
                <a:latin typeface="Calibri"/>
                <a:cs typeface="Calibri"/>
              </a:rPr>
              <a:t>of</a:t>
            </a:r>
            <a:r>
              <a:rPr sz="1600" spc="-35" dirty="0">
                <a:solidFill>
                  <a:srgbClr val="FFFFFF"/>
                </a:solidFill>
                <a:latin typeface="Calibri"/>
                <a:cs typeface="Calibri"/>
              </a:rPr>
              <a:t> </a:t>
            </a:r>
            <a:r>
              <a:rPr sz="1600" dirty="0">
                <a:solidFill>
                  <a:srgbClr val="FFFFFF"/>
                </a:solidFill>
                <a:latin typeface="Calibri"/>
                <a:cs typeface="Calibri"/>
              </a:rPr>
              <a:t>new</a:t>
            </a:r>
            <a:r>
              <a:rPr sz="1600" spc="-35" dirty="0">
                <a:solidFill>
                  <a:srgbClr val="FFFFFF"/>
                </a:solidFill>
                <a:latin typeface="Calibri"/>
                <a:cs typeface="Calibri"/>
              </a:rPr>
              <a:t> </a:t>
            </a:r>
            <a:r>
              <a:rPr sz="1600" spc="-10" dirty="0">
                <a:solidFill>
                  <a:srgbClr val="FFFFFF"/>
                </a:solidFill>
                <a:latin typeface="Calibri"/>
                <a:cs typeface="Calibri"/>
              </a:rPr>
              <a:t>targets.</a:t>
            </a:r>
            <a:r>
              <a:rPr sz="1600" spc="-35" dirty="0">
                <a:solidFill>
                  <a:srgbClr val="FFFFFF"/>
                </a:solidFill>
                <a:latin typeface="Calibri"/>
                <a:cs typeface="Calibri"/>
              </a:rPr>
              <a:t> </a:t>
            </a:r>
            <a:r>
              <a:rPr sz="1600" spc="-25" dirty="0">
                <a:solidFill>
                  <a:srgbClr val="FFFFFF"/>
                </a:solidFill>
                <a:latin typeface="Calibri"/>
                <a:cs typeface="Calibri"/>
              </a:rPr>
              <a:t>You</a:t>
            </a:r>
            <a:r>
              <a:rPr sz="1600" spc="-45" dirty="0">
                <a:solidFill>
                  <a:srgbClr val="FFFFFF"/>
                </a:solidFill>
                <a:latin typeface="Calibri"/>
                <a:cs typeface="Calibri"/>
              </a:rPr>
              <a:t> </a:t>
            </a:r>
            <a:r>
              <a:rPr sz="1600" dirty="0">
                <a:solidFill>
                  <a:srgbClr val="FFFFFF"/>
                </a:solidFill>
                <a:latin typeface="Calibri"/>
                <a:cs typeface="Calibri"/>
              </a:rPr>
              <a:t>are</a:t>
            </a:r>
            <a:r>
              <a:rPr sz="1600" spc="-30" dirty="0">
                <a:solidFill>
                  <a:srgbClr val="FFFFFF"/>
                </a:solidFill>
                <a:latin typeface="Calibri"/>
                <a:cs typeface="Calibri"/>
              </a:rPr>
              <a:t> </a:t>
            </a:r>
            <a:r>
              <a:rPr sz="1600" dirty="0">
                <a:solidFill>
                  <a:srgbClr val="FFFFFF"/>
                </a:solidFill>
                <a:latin typeface="Calibri"/>
                <a:cs typeface="Calibri"/>
              </a:rPr>
              <a:t>welcome</a:t>
            </a:r>
            <a:r>
              <a:rPr sz="1600" spc="-20" dirty="0">
                <a:solidFill>
                  <a:srgbClr val="FFFFFF"/>
                </a:solidFill>
                <a:latin typeface="Calibri"/>
                <a:cs typeface="Calibri"/>
              </a:rPr>
              <a:t> </a:t>
            </a:r>
            <a:r>
              <a:rPr sz="1600" dirty="0">
                <a:solidFill>
                  <a:srgbClr val="FFFFFF"/>
                </a:solidFill>
                <a:latin typeface="Calibri"/>
                <a:cs typeface="Calibri"/>
              </a:rPr>
              <a:t>at</a:t>
            </a:r>
            <a:r>
              <a:rPr sz="1600" spc="-55" dirty="0">
                <a:solidFill>
                  <a:srgbClr val="FFFFFF"/>
                </a:solidFill>
                <a:latin typeface="Calibri"/>
                <a:cs typeface="Calibri"/>
              </a:rPr>
              <a:t> </a:t>
            </a:r>
            <a:r>
              <a:rPr sz="1600" dirty="0">
                <a:solidFill>
                  <a:srgbClr val="FFFFFF"/>
                </a:solidFill>
                <a:latin typeface="Calibri"/>
                <a:cs typeface="Calibri"/>
              </a:rPr>
              <a:t>any</a:t>
            </a:r>
            <a:r>
              <a:rPr sz="1600" spc="-60" dirty="0">
                <a:solidFill>
                  <a:srgbClr val="FFFFFF"/>
                </a:solidFill>
                <a:latin typeface="Calibri"/>
                <a:cs typeface="Calibri"/>
              </a:rPr>
              <a:t> </a:t>
            </a:r>
            <a:r>
              <a:rPr sz="1600" dirty="0">
                <a:solidFill>
                  <a:srgbClr val="FFFFFF"/>
                </a:solidFill>
                <a:latin typeface="Calibri"/>
                <a:cs typeface="Calibri"/>
              </a:rPr>
              <a:t>time</a:t>
            </a:r>
            <a:r>
              <a:rPr sz="1600" spc="-40" dirty="0">
                <a:solidFill>
                  <a:srgbClr val="FFFFFF"/>
                </a:solidFill>
                <a:latin typeface="Calibri"/>
                <a:cs typeface="Calibri"/>
              </a:rPr>
              <a:t> </a:t>
            </a:r>
            <a:r>
              <a:rPr sz="1600" dirty="0">
                <a:solidFill>
                  <a:srgbClr val="FFFFFF"/>
                </a:solidFill>
                <a:latin typeface="Calibri"/>
                <a:cs typeface="Calibri"/>
              </a:rPr>
              <a:t>to</a:t>
            </a:r>
            <a:r>
              <a:rPr sz="1600" spc="-45" dirty="0">
                <a:solidFill>
                  <a:srgbClr val="FFFFFF"/>
                </a:solidFill>
                <a:latin typeface="Calibri"/>
                <a:cs typeface="Calibri"/>
              </a:rPr>
              <a:t> </a:t>
            </a:r>
            <a:r>
              <a:rPr sz="1600" dirty="0">
                <a:solidFill>
                  <a:srgbClr val="FFFFFF"/>
                </a:solidFill>
                <a:latin typeface="Calibri"/>
                <a:cs typeface="Calibri"/>
              </a:rPr>
              <a:t>discuss</a:t>
            </a:r>
            <a:r>
              <a:rPr sz="1600" spc="-45" dirty="0">
                <a:solidFill>
                  <a:srgbClr val="FFFFFF"/>
                </a:solidFill>
                <a:latin typeface="Calibri"/>
                <a:cs typeface="Calibri"/>
              </a:rPr>
              <a:t> </a:t>
            </a:r>
            <a:r>
              <a:rPr sz="1600" dirty="0">
                <a:solidFill>
                  <a:srgbClr val="FFFFFF"/>
                </a:solidFill>
                <a:latin typeface="Calibri"/>
                <a:cs typeface="Calibri"/>
              </a:rPr>
              <a:t>current</a:t>
            </a:r>
            <a:r>
              <a:rPr sz="1600" spc="-25" dirty="0">
                <a:solidFill>
                  <a:srgbClr val="FFFFFF"/>
                </a:solidFill>
                <a:latin typeface="Calibri"/>
                <a:cs typeface="Calibri"/>
              </a:rPr>
              <a:t> </a:t>
            </a:r>
            <a:r>
              <a:rPr sz="1600" dirty="0">
                <a:solidFill>
                  <a:srgbClr val="FFFFFF"/>
                </a:solidFill>
                <a:latin typeface="Calibri"/>
                <a:cs typeface="Calibri"/>
              </a:rPr>
              <a:t>needs</a:t>
            </a:r>
            <a:r>
              <a:rPr sz="1600" spc="-40" dirty="0">
                <a:solidFill>
                  <a:srgbClr val="FFFFFF"/>
                </a:solidFill>
                <a:latin typeface="Calibri"/>
                <a:cs typeface="Calibri"/>
              </a:rPr>
              <a:t> </a:t>
            </a:r>
            <a:r>
              <a:rPr sz="1600" dirty="0">
                <a:solidFill>
                  <a:srgbClr val="FFFFFF"/>
                </a:solidFill>
                <a:latin typeface="Calibri"/>
                <a:cs typeface="Calibri"/>
              </a:rPr>
              <a:t>and</a:t>
            </a:r>
            <a:r>
              <a:rPr sz="1600" spc="-55" dirty="0">
                <a:solidFill>
                  <a:srgbClr val="FFFFFF"/>
                </a:solidFill>
                <a:latin typeface="Calibri"/>
                <a:cs typeface="Calibri"/>
              </a:rPr>
              <a:t> </a:t>
            </a:r>
            <a:r>
              <a:rPr sz="1600" dirty="0">
                <a:solidFill>
                  <a:srgbClr val="FFFFFF"/>
                </a:solidFill>
                <a:latin typeface="Calibri"/>
                <a:cs typeface="Calibri"/>
              </a:rPr>
              <a:t>support</a:t>
            </a:r>
            <a:r>
              <a:rPr sz="1600" spc="-20" dirty="0">
                <a:solidFill>
                  <a:srgbClr val="FFFFFF"/>
                </a:solidFill>
                <a:latin typeface="Calibri"/>
                <a:cs typeface="Calibri"/>
              </a:rPr>
              <a:t> </a:t>
            </a:r>
            <a:r>
              <a:rPr sz="1600" spc="-10" dirty="0">
                <a:solidFill>
                  <a:srgbClr val="FFFFFF"/>
                </a:solidFill>
                <a:latin typeface="Calibri"/>
                <a:cs typeface="Calibri"/>
              </a:rPr>
              <a:t>strategies</a:t>
            </a:r>
            <a:r>
              <a:rPr sz="1600" spc="-60" dirty="0">
                <a:solidFill>
                  <a:srgbClr val="FFFFFF"/>
                </a:solidFill>
                <a:latin typeface="Calibri"/>
                <a:cs typeface="Calibri"/>
              </a:rPr>
              <a:t> </a:t>
            </a:r>
            <a:r>
              <a:rPr sz="1600" dirty="0">
                <a:solidFill>
                  <a:srgbClr val="FFFFFF"/>
                </a:solidFill>
                <a:latin typeface="Calibri"/>
                <a:cs typeface="Calibri"/>
              </a:rPr>
              <a:t>that</a:t>
            </a:r>
            <a:r>
              <a:rPr sz="1600" spc="-55" dirty="0">
                <a:solidFill>
                  <a:srgbClr val="FFFFFF"/>
                </a:solidFill>
                <a:latin typeface="Calibri"/>
                <a:cs typeface="Calibri"/>
              </a:rPr>
              <a:t> </a:t>
            </a:r>
            <a:r>
              <a:rPr sz="1600" dirty="0">
                <a:solidFill>
                  <a:srgbClr val="FFFFFF"/>
                </a:solidFill>
                <a:latin typeface="Calibri"/>
                <a:cs typeface="Calibri"/>
              </a:rPr>
              <a:t>can</a:t>
            </a:r>
            <a:r>
              <a:rPr sz="1600" spc="-40" dirty="0">
                <a:solidFill>
                  <a:srgbClr val="FFFFFF"/>
                </a:solidFill>
                <a:latin typeface="Calibri"/>
                <a:cs typeface="Calibri"/>
              </a:rPr>
              <a:t> </a:t>
            </a:r>
            <a:r>
              <a:rPr sz="1600" spc="-25" dirty="0">
                <a:solidFill>
                  <a:srgbClr val="FFFFFF"/>
                </a:solidFill>
                <a:latin typeface="Calibri"/>
                <a:cs typeface="Calibri"/>
              </a:rPr>
              <a:t>be </a:t>
            </a:r>
            <a:r>
              <a:rPr sz="1600" spc="-10" dirty="0">
                <a:solidFill>
                  <a:srgbClr val="FFFFFF"/>
                </a:solidFill>
                <a:latin typeface="Calibri"/>
                <a:cs typeface="Calibri"/>
              </a:rPr>
              <a:t>implemented</a:t>
            </a:r>
            <a:r>
              <a:rPr sz="1600" spc="-20" dirty="0">
                <a:solidFill>
                  <a:srgbClr val="FFFFFF"/>
                </a:solidFill>
                <a:latin typeface="Calibri"/>
                <a:cs typeface="Calibri"/>
              </a:rPr>
              <a:t> </a:t>
            </a:r>
            <a:r>
              <a:rPr sz="1600" dirty="0">
                <a:solidFill>
                  <a:srgbClr val="FFFFFF"/>
                </a:solidFill>
                <a:latin typeface="Calibri"/>
                <a:cs typeface="Calibri"/>
              </a:rPr>
              <a:t>in</a:t>
            </a:r>
            <a:r>
              <a:rPr sz="1600" spc="-25" dirty="0">
                <a:solidFill>
                  <a:srgbClr val="FFFFFF"/>
                </a:solidFill>
                <a:latin typeface="Calibri"/>
                <a:cs typeface="Calibri"/>
              </a:rPr>
              <a:t> </a:t>
            </a:r>
            <a:r>
              <a:rPr sz="1600" dirty="0">
                <a:solidFill>
                  <a:srgbClr val="FFFFFF"/>
                </a:solidFill>
                <a:latin typeface="Calibri"/>
                <a:cs typeface="Calibri"/>
              </a:rPr>
              <a:t>school and</a:t>
            </a:r>
            <a:r>
              <a:rPr sz="1600" spc="-30" dirty="0">
                <a:solidFill>
                  <a:srgbClr val="FFFFFF"/>
                </a:solidFill>
                <a:latin typeface="Calibri"/>
                <a:cs typeface="Calibri"/>
              </a:rPr>
              <a:t> </a:t>
            </a:r>
            <a:r>
              <a:rPr sz="1600" dirty="0">
                <a:solidFill>
                  <a:srgbClr val="FFFFFF"/>
                </a:solidFill>
                <a:latin typeface="Calibri"/>
                <a:cs typeface="Calibri"/>
              </a:rPr>
              <a:t>at</a:t>
            </a:r>
            <a:r>
              <a:rPr sz="1600" spc="-10" dirty="0">
                <a:solidFill>
                  <a:srgbClr val="FFFFFF"/>
                </a:solidFill>
                <a:latin typeface="Calibri"/>
                <a:cs typeface="Calibri"/>
              </a:rPr>
              <a:t> home.</a:t>
            </a:r>
            <a:endParaRPr sz="1600" dirty="0">
              <a:latin typeface="Calibri"/>
              <a:cs typeface="Calibri"/>
            </a:endParaRPr>
          </a:p>
          <a:p>
            <a:pPr>
              <a:lnSpc>
                <a:spcPct val="100000"/>
              </a:lnSpc>
              <a:spcBef>
                <a:spcPts val="1590"/>
              </a:spcBef>
            </a:pPr>
            <a:endParaRPr sz="1600" dirty="0">
              <a:latin typeface="Calibri"/>
              <a:cs typeface="Calibri"/>
            </a:endParaRPr>
          </a:p>
          <a:p>
            <a:pPr marL="12700" marR="594360">
              <a:lnSpc>
                <a:spcPct val="80000"/>
              </a:lnSpc>
            </a:pPr>
            <a:r>
              <a:rPr sz="1600" dirty="0">
                <a:solidFill>
                  <a:srgbClr val="FFFFFF"/>
                </a:solidFill>
                <a:latin typeface="Calibri"/>
                <a:cs typeface="Calibri"/>
              </a:rPr>
              <a:t>In</a:t>
            </a:r>
            <a:r>
              <a:rPr sz="1600" spc="-40" dirty="0">
                <a:solidFill>
                  <a:srgbClr val="FFFFFF"/>
                </a:solidFill>
                <a:latin typeface="Calibri"/>
                <a:cs typeface="Calibri"/>
              </a:rPr>
              <a:t> </a:t>
            </a:r>
            <a:r>
              <a:rPr sz="1600" dirty="0">
                <a:solidFill>
                  <a:srgbClr val="FFFFFF"/>
                </a:solidFill>
                <a:latin typeface="Calibri"/>
                <a:cs typeface="Calibri"/>
              </a:rPr>
              <a:t>addition</a:t>
            </a:r>
            <a:r>
              <a:rPr sz="1600" spc="-55" dirty="0">
                <a:solidFill>
                  <a:srgbClr val="FFFFFF"/>
                </a:solidFill>
                <a:latin typeface="Calibri"/>
                <a:cs typeface="Calibri"/>
              </a:rPr>
              <a:t> </a:t>
            </a:r>
            <a:r>
              <a:rPr sz="1600" dirty="0">
                <a:solidFill>
                  <a:srgbClr val="FFFFFF"/>
                </a:solidFill>
                <a:latin typeface="Calibri"/>
                <a:cs typeface="Calibri"/>
              </a:rPr>
              <a:t>to</a:t>
            </a:r>
            <a:r>
              <a:rPr sz="1600" spc="-20" dirty="0">
                <a:solidFill>
                  <a:srgbClr val="FFFFFF"/>
                </a:solidFill>
                <a:latin typeface="Calibri"/>
                <a:cs typeface="Calibri"/>
              </a:rPr>
              <a:t> </a:t>
            </a:r>
            <a:r>
              <a:rPr sz="1600" dirty="0">
                <a:solidFill>
                  <a:srgbClr val="FFFFFF"/>
                </a:solidFill>
                <a:latin typeface="Calibri"/>
                <a:cs typeface="Calibri"/>
              </a:rPr>
              <a:t>these</a:t>
            </a:r>
            <a:r>
              <a:rPr sz="1600" spc="-25" dirty="0">
                <a:solidFill>
                  <a:srgbClr val="FFFFFF"/>
                </a:solidFill>
                <a:latin typeface="Calibri"/>
                <a:cs typeface="Calibri"/>
              </a:rPr>
              <a:t> </a:t>
            </a:r>
            <a:r>
              <a:rPr sz="1600" dirty="0">
                <a:solidFill>
                  <a:srgbClr val="FFFFFF"/>
                </a:solidFill>
                <a:latin typeface="Calibri"/>
                <a:cs typeface="Calibri"/>
              </a:rPr>
              <a:t>will</a:t>
            </a:r>
            <a:r>
              <a:rPr sz="1600" spc="-35" dirty="0">
                <a:solidFill>
                  <a:srgbClr val="FFFFFF"/>
                </a:solidFill>
                <a:latin typeface="Calibri"/>
                <a:cs typeface="Calibri"/>
              </a:rPr>
              <a:t> </a:t>
            </a:r>
            <a:r>
              <a:rPr sz="1600" dirty="0">
                <a:solidFill>
                  <a:srgbClr val="FFFFFF"/>
                </a:solidFill>
                <a:latin typeface="Calibri"/>
                <a:cs typeface="Calibri"/>
              </a:rPr>
              <a:t>be</a:t>
            </a:r>
            <a:r>
              <a:rPr sz="1600" spc="-20" dirty="0">
                <a:solidFill>
                  <a:srgbClr val="FFFFFF"/>
                </a:solidFill>
                <a:latin typeface="Calibri"/>
                <a:cs typeface="Calibri"/>
              </a:rPr>
              <a:t> </a:t>
            </a:r>
            <a:r>
              <a:rPr sz="1600" dirty="0">
                <a:solidFill>
                  <a:srgbClr val="FFFFFF"/>
                </a:solidFill>
                <a:latin typeface="Calibri"/>
                <a:cs typeface="Calibri"/>
              </a:rPr>
              <a:t>the</a:t>
            </a:r>
            <a:r>
              <a:rPr sz="1600" spc="-30" dirty="0">
                <a:solidFill>
                  <a:srgbClr val="FFFFFF"/>
                </a:solidFill>
                <a:latin typeface="Calibri"/>
                <a:cs typeface="Calibri"/>
              </a:rPr>
              <a:t> </a:t>
            </a:r>
            <a:r>
              <a:rPr sz="1600" dirty="0">
                <a:solidFill>
                  <a:srgbClr val="FFFFFF"/>
                </a:solidFill>
                <a:latin typeface="Calibri"/>
                <a:cs typeface="Calibri"/>
              </a:rPr>
              <a:t>usual</a:t>
            </a:r>
            <a:r>
              <a:rPr sz="1600" spc="-35" dirty="0">
                <a:solidFill>
                  <a:srgbClr val="FFFFFF"/>
                </a:solidFill>
                <a:latin typeface="Calibri"/>
                <a:cs typeface="Calibri"/>
              </a:rPr>
              <a:t> </a:t>
            </a:r>
            <a:r>
              <a:rPr sz="1600" dirty="0">
                <a:solidFill>
                  <a:srgbClr val="FFFFFF"/>
                </a:solidFill>
                <a:latin typeface="Calibri"/>
                <a:cs typeface="Calibri"/>
              </a:rPr>
              <a:t>termly</a:t>
            </a:r>
            <a:r>
              <a:rPr sz="1600" spc="-20" dirty="0">
                <a:solidFill>
                  <a:srgbClr val="FFFFFF"/>
                </a:solidFill>
                <a:latin typeface="Calibri"/>
                <a:cs typeface="Calibri"/>
              </a:rPr>
              <a:t> </a:t>
            </a:r>
            <a:r>
              <a:rPr sz="1600" dirty="0">
                <a:solidFill>
                  <a:srgbClr val="FFFFFF"/>
                </a:solidFill>
                <a:latin typeface="Calibri"/>
                <a:cs typeface="Calibri"/>
              </a:rPr>
              <a:t>parent</a:t>
            </a:r>
            <a:r>
              <a:rPr sz="1600" spc="-25" dirty="0">
                <a:solidFill>
                  <a:srgbClr val="FFFFFF"/>
                </a:solidFill>
                <a:latin typeface="Calibri"/>
                <a:cs typeface="Calibri"/>
              </a:rPr>
              <a:t> </a:t>
            </a:r>
            <a:r>
              <a:rPr sz="1600" spc="-10" dirty="0">
                <a:solidFill>
                  <a:srgbClr val="FFFFFF"/>
                </a:solidFill>
                <a:latin typeface="Calibri"/>
                <a:cs typeface="Calibri"/>
              </a:rPr>
              <a:t>consultations</a:t>
            </a:r>
            <a:r>
              <a:rPr sz="1600" spc="-30" dirty="0">
                <a:solidFill>
                  <a:srgbClr val="FFFFFF"/>
                </a:solidFill>
                <a:latin typeface="Calibri"/>
                <a:cs typeface="Calibri"/>
              </a:rPr>
              <a:t> </a:t>
            </a:r>
            <a:r>
              <a:rPr sz="1600" dirty="0">
                <a:solidFill>
                  <a:srgbClr val="FFFFFF"/>
                </a:solidFill>
                <a:latin typeface="Calibri"/>
                <a:cs typeface="Calibri"/>
              </a:rPr>
              <a:t>and</a:t>
            </a:r>
            <a:r>
              <a:rPr sz="1600" spc="-40" dirty="0">
                <a:solidFill>
                  <a:srgbClr val="FFFFFF"/>
                </a:solidFill>
                <a:latin typeface="Calibri"/>
                <a:cs typeface="Calibri"/>
              </a:rPr>
              <a:t> </a:t>
            </a:r>
            <a:r>
              <a:rPr sz="1600" dirty="0">
                <a:solidFill>
                  <a:srgbClr val="FFFFFF"/>
                </a:solidFill>
                <a:latin typeface="Calibri"/>
                <a:cs typeface="Calibri"/>
              </a:rPr>
              <a:t>the</a:t>
            </a:r>
            <a:r>
              <a:rPr sz="1600" spc="-30" dirty="0">
                <a:solidFill>
                  <a:srgbClr val="FFFFFF"/>
                </a:solidFill>
                <a:latin typeface="Calibri"/>
                <a:cs typeface="Calibri"/>
              </a:rPr>
              <a:t> </a:t>
            </a:r>
            <a:r>
              <a:rPr sz="1600" dirty="0">
                <a:solidFill>
                  <a:srgbClr val="FFFFFF"/>
                </a:solidFill>
                <a:latin typeface="Calibri"/>
                <a:cs typeface="Calibri"/>
              </a:rPr>
              <a:t>annual</a:t>
            </a:r>
            <a:r>
              <a:rPr sz="1600" spc="-50" dirty="0">
                <a:solidFill>
                  <a:srgbClr val="FFFFFF"/>
                </a:solidFill>
                <a:latin typeface="Calibri"/>
                <a:cs typeface="Calibri"/>
              </a:rPr>
              <a:t> </a:t>
            </a:r>
            <a:r>
              <a:rPr sz="1600" dirty="0">
                <a:solidFill>
                  <a:srgbClr val="FFFFFF"/>
                </a:solidFill>
                <a:latin typeface="Calibri"/>
                <a:cs typeface="Calibri"/>
              </a:rPr>
              <a:t>school</a:t>
            </a:r>
            <a:r>
              <a:rPr sz="1600" spc="-20" dirty="0">
                <a:solidFill>
                  <a:srgbClr val="FFFFFF"/>
                </a:solidFill>
                <a:latin typeface="Calibri"/>
                <a:cs typeface="Calibri"/>
              </a:rPr>
              <a:t> </a:t>
            </a:r>
            <a:r>
              <a:rPr sz="1600" dirty="0">
                <a:solidFill>
                  <a:srgbClr val="FFFFFF"/>
                </a:solidFill>
                <a:latin typeface="Calibri"/>
                <a:cs typeface="Calibri"/>
              </a:rPr>
              <a:t>report</a:t>
            </a:r>
            <a:r>
              <a:rPr sz="1600" spc="20" dirty="0">
                <a:solidFill>
                  <a:srgbClr val="FFFFFF"/>
                </a:solidFill>
                <a:latin typeface="Calibri"/>
                <a:cs typeface="Calibri"/>
              </a:rPr>
              <a:t> </a:t>
            </a:r>
            <a:r>
              <a:rPr sz="1600" spc="-25" dirty="0">
                <a:solidFill>
                  <a:srgbClr val="FFFFFF"/>
                </a:solidFill>
                <a:latin typeface="Calibri"/>
                <a:cs typeface="Calibri"/>
              </a:rPr>
              <a:t>to </a:t>
            </a:r>
            <a:r>
              <a:rPr sz="1600" spc="-10" dirty="0">
                <a:solidFill>
                  <a:srgbClr val="FFFFFF"/>
                </a:solidFill>
                <a:latin typeface="Calibri"/>
                <a:cs typeface="Calibri"/>
              </a:rPr>
              <a:t>parents.</a:t>
            </a:r>
            <a:endParaRPr sz="1600" dirty="0">
              <a:latin typeface="Calibri"/>
              <a:cs typeface="Calibri"/>
            </a:endParaRPr>
          </a:p>
          <a:p>
            <a:pPr>
              <a:lnSpc>
                <a:spcPct val="100000"/>
              </a:lnSpc>
              <a:spcBef>
                <a:spcPts val="1575"/>
              </a:spcBef>
            </a:pPr>
            <a:endParaRPr sz="1600" dirty="0">
              <a:latin typeface="Calibri"/>
              <a:cs typeface="Calibri"/>
            </a:endParaRPr>
          </a:p>
          <a:p>
            <a:pPr marL="12700" marR="25400">
              <a:lnSpc>
                <a:spcPct val="80000"/>
              </a:lnSpc>
            </a:pPr>
            <a:r>
              <a:rPr sz="1600" dirty="0">
                <a:solidFill>
                  <a:srgbClr val="FFFFFF"/>
                </a:solidFill>
                <a:latin typeface="Calibri"/>
                <a:cs typeface="Calibri"/>
              </a:rPr>
              <a:t>There</a:t>
            </a:r>
            <a:r>
              <a:rPr sz="1600" spc="-25" dirty="0">
                <a:solidFill>
                  <a:srgbClr val="FFFFFF"/>
                </a:solidFill>
                <a:latin typeface="Calibri"/>
                <a:cs typeface="Calibri"/>
              </a:rPr>
              <a:t> </a:t>
            </a:r>
            <a:r>
              <a:rPr sz="1600" dirty="0">
                <a:solidFill>
                  <a:srgbClr val="FFFFFF"/>
                </a:solidFill>
                <a:latin typeface="Calibri"/>
                <a:cs typeface="Calibri"/>
              </a:rPr>
              <a:t>may</a:t>
            </a:r>
            <a:r>
              <a:rPr sz="1600" spc="-40" dirty="0">
                <a:solidFill>
                  <a:srgbClr val="FFFFFF"/>
                </a:solidFill>
                <a:latin typeface="Calibri"/>
                <a:cs typeface="Calibri"/>
              </a:rPr>
              <a:t> </a:t>
            </a:r>
            <a:r>
              <a:rPr sz="1600" dirty="0">
                <a:solidFill>
                  <a:srgbClr val="FFFFFF"/>
                </a:solidFill>
                <a:latin typeface="Calibri"/>
                <a:cs typeface="Calibri"/>
              </a:rPr>
              <a:t>also</a:t>
            </a:r>
            <a:r>
              <a:rPr sz="1600" spc="-45" dirty="0">
                <a:solidFill>
                  <a:srgbClr val="FFFFFF"/>
                </a:solidFill>
                <a:latin typeface="Calibri"/>
                <a:cs typeface="Calibri"/>
              </a:rPr>
              <a:t> </a:t>
            </a:r>
            <a:r>
              <a:rPr sz="1600" dirty="0">
                <a:solidFill>
                  <a:srgbClr val="FFFFFF"/>
                </a:solidFill>
                <a:latin typeface="Calibri"/>
                <a:cs typeface="Calibri"/>
              </a:rPr>
              <a:t>be</a:t>
            </a:r>
            <a:r>
              <a:rPr sz="1600" spc="-30" dirty="0">
                <a:solidFill>
                  <a:srgbClr val="FFFFFF"/>
                </a:solidFill>
                <a:latin typeface="Calibri"/>
                <a:cs typeface="Calibri"/>
              </a:rPr>
              <a:t> </a:t>
            </a:r>
            <a:r>
              <a:rPr sz="1600" dirty="0">
                <a:solidFill>
                  <a:srgbClr val="FFFFFF"/>
                </a:solidFill>
                <a:latin typeface="Calibri"/>
                <a:cs typeface="Calibri"/>
              </a:rPr>
              <a:t>more</a:t>
            </a:r>
            <a:r>
              <a:rPr sz="1600" spc="-10" dirty="0">
                <a:solidFill>
                  <a:srgbClr val="FFFFFF"/>
                </a:solidFill>
                <a:latin typeface="Calibri"/>
                <a:cs typeface="Calibri"/>
              </a:rPr>
              <a:t> frequent</a:t>
            </a:r>
            <a:r>
              <a:rPr sz="1600" spc="-30" dirty="0">
                <a:solidFill>
                  <a:srgbClr val="FFFFFF"/>
                </a:solidFill>
                <a:latin typeface="Calibri"/>
                <a:cs typeface="Calibri"/>
              </a:rPr>
              <a:t> </a:t>
            </a:r>
            <a:r>
              <a:rPr sz="1600" spc="-10" dirty="0">
                <a:solidFill>
                  <a:srgbClr val="FFFFFF"/>
                </a:solidFill>
                <a:latin typeface="Calibri"/>
                <a:cs typeface="Calibri"/>
              </a:rPr>
              <a:t>communication</a:t>
            </a:r>
            <a:r>
              <a:rPr sz="1600" spc="-50" dirty="0">
                <a:solidFill>
                  <a:srgbClr val="FFFFFF"/>
                </a:solidFill>
                <a:latin typeface="Calibri"/>
                <a:cs typeface="Calibri"/>
              </a:rPr>
              <a:t> </a:t>
            </a:r>
            <a:r>
              <a:rPr sz="1600" dirty="0">
                <a:solidFill>
                  <a:srgbClr val="FFFFFF"/>
                </a:solidFill>
                <a:latin typeface="Calibri"/>
                <a:cs typeface="Calibri"/>
              </a:rPr>
              <a:t>as</a:t>
            </a:r>
            <a:r>
              <a:rPr sz="1600" spc="-40" dirty="0">
                <a:solidFill>
                  <a:srgbClr val="FFFFFF"/>
                </a:solidFill>
                <a:latin typeface="Calibri"/>
                <a:cs typeface="Calibri"/>
              </a:rPr>
              <a:t> </a:t>
            </a:r>
            <a:r>
              <a:rPr sz="1600" spc="-10" dirty="0">
                <a:solidFill>
                  <a:srgbClr val="FFFFFF"/>
                </a:solidFill>
                <a:latin typeface="Calibri"/>
                <a:cs typeface="Calibri"/>
              </a:rPr>
              <a:t>required </a:t>
            </a:r>
            <a:r>
              <a:rPr sz="1600" dirty="0">
                <a:solidFill>
                  <a:srgbClr val="FFFFFF"/>
                </a:solidFill>
                <a:latin typeface="Calibri"/>
                <a:cs typeface="Calibri"/>
              </a:rPr>
              <a:t>through</a:t>
            </a:r>
            <a:r>
              <a:rPr sz="1600" spc="-40" dirty="0">
                <a:solidFill>
                  <a:srgbClr val="FFFFFF"/>
                </a:solidFill>
                <a:latin typeface="Calibri"/>
                <a:cs typeface="Calibri"/>
              </a:rPr>
              <a:t> </a:t>
            </a:r>
            <a:r>
              <a:rPr sz="1600" dirty="0">
                <a:solidFill>
                  <a:srgbClr val="FFFFFF"/>
                </a:solidFill>
                <a:latin typeface="Calibri"/>
                <a:cs typeface="Calibri"/>
              </a:rPr>
              <a:t>the</a:t>
            </a:r>
            <a:r>
              <a:rPr sz="1600" spc="-15" dirty="0">
                <a:solidFill>
                  <a:srgbClr val="FFFFFF"/>
                </a:solidFill>
                <a:latin typeface="Calibri"/>
                <a:cs typeface="Calibri"/>
              </a:rPr>
              <a:t> </a:t>
            </a:r>
            <a:r>
              <a:rPr sz="1600" dirty="0">
                <a:solidFill>
                  <a:srgbClr val="FFFFFF"/>
                </a:solidFill>
                <a:latin typeface="Calibri"/>
                <a:cs typeface="Calibri"/>
              </a:rPr>
              <a:t>agreed</a:t>
            </a:r>
            <a:r>
              <a:rPr sz="1600" spc="-15" dirty="0">
                <a:solidFill>
                  <a:srgbClr val="FFFFFF"/>
                </a:solidFill>
                <a:latin typeface="Calibri"/>
                <a:cs typeface="Calibri"/>
              </a:rPr>
              <a:t> </a:t>
            </a:r>
            <a:r>
              <a:rPr sz="1600" spc="-10" dirty="0">
                <a:solidFill>
                  <a:srgbClr val="FFFFFF"/>
                </a:solidFill>
                <a:latin typeface="Calibri"/>
                <a:cs typeface="Calibri"/>
              </a:rPr>
              <a:t>communication </a:t>
            </a:r>
            <a:r>
              <a:rPr sz="1600" dirty="0">
                <a:solidFill>
                  <a:srgbClr val="FFFFFF"/>
                </a:solidFill>
                <a:latin typeface="Calibri"/>
                <a:cs typeface="Calibri"/>
              </a:rPr>
              <a:t>method</a:t>
            </a:r>
            <a:r>
              <a:rPr sz="1600" spc="-15" dirty="0">
                <a:solidFill>
                  <a:srgbClr val="FFFFFF"/>
                </a:solidFill>
                <a:latin typeface="Calibri"/>
                <a:cs typeface="Calibri"/>
              </a:rPr>
              <a:t> </a:t>
            </a:r>
            <a:r>
              <a:rPr sz="1600" dirty="0">
                <a:solidFill>
                  <a:srgbClr val="FFFFFF"/>
                </a:solidFill>
                <a:latin typeface="Calibri"/>
                <a:cs typeface="Calibri"/>
              </a:rPr>
              <a:t>e.g</a:t>
            </a:r>
            <a:r>
              <a:rPr sz="1600" spc="-30" dirty="0">
                <a:solidFill>
                  <a:srgbClr val="FFFFFF"/>
                </a:solidFill>
                <a:latin typeface="Calibri"/>
                <a:cs typeface="Calibri"/>
              </a:rPr>
              <a:t> </a:t>
            </a:r>
            <a:r>
              <a:rPr sz="1600" spc="-20" dirty="0">
                <a:solidFill>
                  <a:srgbClr val="FFFFFF"/>
                </a:solidFill>
                <a:latin typeface="Calibri"/>
                <a:cs typeface="Calibri"/>
              </a:rPr>
              <a:t>Tapestry</a:t>
            </a:r>
            <a:r>
              <a:rPr sz="1600" spc="-50" dirty="0">
                <a:solidFill>
                  <a:srgbClr val="FFFFFF"/>
                </a:solidFill>
                <a:latin typeface="Calibri"/>
                <a:cs typeface="Calibri"/>
              </a:rPr>
              <a:t> </a:t>
            </a:r>
            <a:r>
              <a:rPr sz="1600" dirty="0">
                <a:solidFill>
                  <a:srgbClr val="FFFFFF"/>
                </a:solidFill>
                <a:latin typeface="Calibri"/>
                <a:cs typeface="Calibri"/>
              </a:rPr>
              <a:t>/</a:t>
            </a:r>
            <a:r>
              <a:rPr sz="1600" spc="-30" dirty="0">
                <a:solidFill>
                  <a:srgbClr val="FFFFFF"/>
                </a:solidFill>
                <a:latin typeface="Calibri"/>
                <a:cs typeface="Calibri"/>
              </a:rPr>
              <a:t> </a:t>
            </a:r>
            <a:r>
              <a:rPr sz="1600" spc="-20" dirty="0">
                <a:solidFill>
                  <a:srgbClr val="FFFFFF"/>
                </a:solidFill>
                <a:latin typeface="Calibri"/>
                <a:cs typeface="Calibri"/>
              </a:rPr>
              <a:t>SeeSaw,</a:t>
            </a:r>
            <a:r>
              <a:rPr sz="1600" spc="-10" dirty="0">
                <a:solidFill>
                  <a:srgbClr val="FFFFFF"/>
                </a:solidFill>
                <a:latin typeface="Calibri"/>
                <a:cs typeface="Calibri"/>
              </a:rPr>
              <a:t> </a:t>
            </a:r>
            <a:r>
              <a:rPr sz="1600" dirty="0">
                <a:solidFill>
                  <a:srgbClr val="FFFFFF"/>
                </a:solidFill>
                <a:latin typeface="Calibri"/>
                <a:cs typeface="Calibri"/>
              </a:rPr>
              <a:t>during</a:t>
            </a:r>
            <a:r>
              <a:rPr sz="1600" spc="-40" dirty="0">
                <a:solidFill>
                  <a:srgbClr val="FFFFFF"/>
                </a:solidFill>
                <a:latin typeface="Calibri"/>
                <a:cs typeface="Calibri"/>
              </a:rPr>
              <a:t> </a:t>
            </a:r>
            <a:r>
              <a:rPr sz="1600" dirty="0">
                <a:solidFill>
                  <a:srgbClr val="FFFFFF"/>
                </a:solidFill>
                <a:latin typeface="Calibri"/>
                <a:cs typeface="Calibri"/>
              </a:rPr>
              <a:t>handover</a:t>
            </a:r>
            <a:r>
              <a:rPr sz="1600" spc="-25" dirty="0">
                <a:solidFill>
                  <a:srgbClr val="FFFFFF"/>
                </a:solidFill>
                <a:latin typeface="Calibri"/>
                <a:cs typeface="Calibri"/>
              </a:rPr>
              <a:t> </a:t>
            </a:r>
            <a:r>
              <a:rPr sz="1600" dirty="0">
                <a:solidFill>
                  <a:srgbClr val="FFFFFF"/>
                </a:solidFill>
                <a:latin typeface="Calibri"/>
                <a:cs typeface="Calibri"/>
              </a:rPr>
              <a:t>at</a:t>
            </a:r>
            <a:r>
              <a:rPr sz="1600" spc="-45" dirty="0">
                <a:solidFill>
                  <a:srgbClr val="FFFFFF"/>
                </a:solidFill>
                <a:latin typeface="Calibri"/>
                <a:cs typeface="Calibri"/>
              </a:rPr>
              <a:t> </a:t>
            </a:r>
            <a:r>
              <a:rPr sz="1600" dirty="0">
                <a:solidFill>
                  <a:srgbClr val="FFFFFF"/>
                </a:solidFill>
                <a:latin typeface="Calibri"/>
                <a:cs typeface="Calibri"/>
              </a:rPr>
              <a:t>the</a:t>
            </a:r>
            <a:r>
              <a:rPr sz="1600" spc="-35" dirty="0">
                <a:solidFill>
                  <a:srgbClr val="FFFFFF"/>
                </a:solidFill>
                <a:latin typeface="Calibri"/>
                <a:cs typeface="Calibri"/>
              </a:rPr>
              <a:t> </a:t>
            </a:r>
            <a:r>
              <a:rPr sz="1600" dirty="0">
                <a:solidFill>
                  <a:srgbClr val="FFFFFF"/>
                </a:solidFill>
                <a:latin typeface="Calibri"/>
                <a:cs typeface="Calibri"/>
              </a:rPr>
              <a:t>gate</a:t>
            </a:r>
            <a:r>
              <a:rPr sz="1600" spc="-50" dirty="0">
                <a:solidFill>
                  <a:srgbClr val="FFFFFF"/>
                </a:solidFill>
                <a:latin typeface="Calibri"/>
                <a:cs typeface="Calibri"/>
              </a:rPr>
              <a:t> </a:t>
            </a:r>
            <a:r>
              <a:rPr sz="1600" dirty="0">
                <a:solidFill>
                  <a:srgbClr val="FFFFFF"/>
                </a:solidFill>
                <a:latin typeface="Calibri"/>
                <a:cs typeface="Calibri"/>
              </a:rPr>
              <a:t>or</a:t>
            </a:r>
            <a:r>
              <a:rPr sz="1600" spc="-25" dirty="0">
                <a:solidFill>
                  <a:srgbClr val="FFFFFF"/>
                </a:solidFill>
                <a:latin typeface="Calibri"/>
                <a:cs typeface="Calibri"/>
              </a:rPr>
              <a:t> </a:t>
            </a:r>
            <a:r>
              <a:rPr sz="1600" spc="-10" dirty="0">
                <a:solidFill>
                  <a:srgbClr val="FFFFFF"/>
                </a:solidFill>
                <a:latin typeface="Calibri"/>
                <a:cs typeface="Calibri"/>
              </a:rPr>
              <a:t>through</a:t>
            </a:r>
            <a:r>
              <a:rPr sz="1600" spc="-40" dirty="0">
                <a:solidFill>
                  <a:srgbClr val="FFFFFF"/>
                </a:solidFill>
                <a:latin typeface="Calibri"/>
                <a:cs typeface="Calibri"/>
              </a:rPr>
              <a:t> </a:t>
            </a:r>
            <a:r>
              <a:rPr sz="1600" dirty="0">
                <a:solidFill>
                  <a:srgbClr val="FFFFFF"/>
                </a:solidFill>
                <a:latin typeface="Calibri"/>
                <a:cs typeface="Calibri"/>
              </a:rPr>
              <a:t>additional</a:t>
            </a:r>
            <a:r>
              <a:rPr sz="1600" spc="-65" dirty="0">
                <a:solidFill>
                  <a:srgbClr val="FFFFFF"/>
                </a:solidFill>
                <a:latin typeface="Calibri"/>
                <a:cs typeface="Calibri"/>
              </a:rPr>
              <a:t> </a:t>
            </a:r>
            <a:r>
              <a:rPr sz="1600" dirty="0">
                <a:solidFill>
                  <a:srgbClr val="FFFFFF"/>
                </a:solidFill>
                <a:latin typeface="Calibri"/>
                <a:cs typeface="Calibri"/>
              </a:rPr>
              <a:t>meetings</a:t>
            </a:r>
            <a:r>
              <a:rPr sz="1600" spc="-25" dirty="0">
                <a:solidFill>
                  <a:srgbClr val="FFFFFF"/>
                </a:solidFill>
                <a:latin typeface="Calibri"/>
                <a:cs typeface="Calibri"/>
              </a:rPr>
              <a:t> </a:t>
            </a:r>
            <a:r>
              <a:rPr sz="1600" dirty="0">
                <a:solidFill>
                  <a:srgbClr val="FFFFFF"/>
                </a:solidFill>
                <a:latin typeface="Calibri"/>
                <a:cs typeface="Calibri"/>
              </a:rPr>
              <a:t>related</a:t>
            </a:r>
            <a:r>
              <a:rPr sz="1600" spc="-40" dirty="0">
                <a:solidFill>
                  <a:srgbClr val="FFFFFF"/>
                </a:solidFill>
                <a:latin typeface="Calibri"/>
                <a:cs typeface="Calibri"/>
              </a:rPr>
              <a:t> </a:t>
            </a:r>
            <a:r>
              <a:rPr sz="1600" spc="-25" dirty="0">
                <a:solidFill>
                  <a:srgbClr val="FFFFFF"/>
                </a:solidFill>
                <a:latin typeface="Calibri"/>
                <a:cs typeface="Calibri"/>
              </a:rPr>
              <a:t>to </a:t>
            </a:r>
            <a:r>
              <a:rPr sz="1600" spc="-10" dirty="0">
                <a:solidFill>
                  <a:srgbClr val="FFFFFF"/>
                </a:solidFill>
                <a:latin typeface="Calibri"/>
                <a:cs typeface="Calibri"/>
              </a:rPr>
              <a:t>observation/consultation</a:t>
            </a:r>
            <a:r>
              <a:rPr sz="1600" spc="-40" dirty="0">
                <a:solidFill>
                  <a:srgbClr val="FFFFFF"/>
                </a:solidFill>
                <a:latin typeface="Calibri"/>
                <a:cs typeface="Calibri"/>
              </a:rPr>
              <a:t> </a:t>
            </a:r>
            <a:r>
              <a:rPr sz="1600" dirty="0">
                <a:solidFill>
                  <a:srgbClr val="FFFFFF"/>
                </a:solidFill>
                <a:latin typeface="Calibri"/>
                <a:cs typeface="Calibri"/>
              </a:rPr>
              <a:t>visits</a:t>
            </a:r>
            <a:r>
              <a:rPr sz="1600" spc="-45" dirty="0">
                <a:solidFill>
                  <a:srgbClr val="FFFFFF"/>
                </a:solidFill>
                <a:latin typeface="Calibri"/>
                <a:cs typeface="Calibri"/>
              </a:rPr>
              <a:t> </a:t>
            </a:r>
            <a:r>
              <a:rPr sz="1600" dirty="0">
                <a:solidFill>
                  <a:srgbClr val="FFFFFF"/>
                </a:solidFill>
                <a:latin typeface="Calibri"/>
                <a:cs typeface="Calibri"/>
              </a:rPr>
              <a:t>by</a:t>
            </a:r>
            <a:r>
              <a:rPr sz="1600" spc="-30" dirty="0">
                <a:solidFill>
                  <a:srgbClr val="FFFFFF"/>
                </a:solidFill>
                <a:latin typeface="Calibri"/>
                <a:cs typeface="Calibri"/>
              </a:rPr>
              <a:t> </a:t>
            </a:r>
            <a:r>
              <a:rPr sz="1600" dirty="0">
                <a:solidFill>
                  <a:srgbClr val="FFFFFF"/>
                </a:solidFill>
                <a:latin typeface="Calibri"/>
                <a:cs typeface="Calibri"/>
              </a:rPr>
              <a:t>external</a:t>
            </a:r>
            <a:r>
              <a:rPr sz="1600" spc="-30" dirty="0">
                <a:solidFill>
                  <a:srgbClr val="FFFFFF"/>
                </a:solidFill>
                <a:latin typeface="Calibri"/>
                <a:cs typeface="Calibri"/>
              </a:rPr>
              <a:t> </a:t>
            </a:r>
            <a:r>
              <a:rPr sz="1600" spc="-10" dirty="0">
                <a:solidFill>
                  <a:srgbClr val="FFFFFF"/>
                </a:solidFill>
                <a:latin typeface="Calibri"/>
                <a:cs typeface="Calibri"/>
              </a:rPr>
              <a:t>professionals.</a:t>
            </a:r>
            <a:r>
              <a:rPr sz="1600" spc="-25" dirty="0">
                <a:solidFill>
                  <a:srgbClr val="FFFFFF"/>
                </a:solidFill>
                <a:latin typeface="Calibri"/>
                <a:cs typeface="Calibri"/>
              </a:rPr>
              <a:t> </a:t>
            </a:r>
            <a:r>
              <a:rPr sz="1600" dirty="0">
                <a:solidFill>
                  <a:srgbClr val="FFFFFF"/>
                </a:solidFill>
                <a:latin typeface="Calibri"/>
                <a:cs typeface="Calibri"/>
              </a:rPr>
              <a:t>This</a:t>
            </a:r>
            <a:r>
              <a:rPr sz="1600" spc="-45" dirty="0">
                <a:solidFill>
                  <a:srgbClr val="FFFFFF"/>
                </a:solidFill>
                <a:latin typeface="Calibri"/>
                <a:cs typeface="Calibri"/>
              </a:rPr>
              <a:t> </a:t>
            </a:r>
            <a:r>
              <a:rPr sz="1600" dirty="0">
                <a:solidFill>
                  <a:srgbClr val="FFFFFF"/>
                </a:solidFill>
                <a:latin typeface="Calibri"/>
                <a:cs typeface="Calibri"/>
              </a:rPr>
              <a:t>will</a:t>
            </a:r>
            <a:r>
              <a:rPr sz="1600" spc="-40" dirty="0">
                <a:solidFill>
                  <a:srgbClr val="FFFFFF"/>
                </a:solidFill>
                <a:latin typeface="Calibri"/>
                <a:cs typeface="Calibri"/>
              </a:rPr>
              <a:t> </a:t>
            </a:r>
            <a:r>
              <a:rPr sz="1600" dirty="0">
                <a:solidFill>
                  <a:srgbClr val="FFFFFF"/>
                </a:solidFill>
                <a:latin typeface="Calibri"/>
                <a:cs typeface="Calibri"/>
              </a:rPr>
              <a:t>guide</a:t>
            </a:r>
            <a:r>
              <a:rPr sz="1600" spc="-45" dirty="0">
                <a:solidFill>
                  <a:srgbClr val="FFFFFF"/>
                </a:solidFill>
                <a:latin typeface="Calibri"/>
                <a:cs typeface="Calibri"/>
              </a:rPr>
              <a:t> </a:t>
            </a:r>
            <a:r>
              <a:rPr sz="1600" dirty="0">
                <a:solidFill>
                  <a:srgbClr val="FFFFFF"/>
                </a:solidFill>
                <a:latin typeface="Calibri"/>
                <a:cs typeface="Calibri"/>
              </a:rPr>
              <a:t>you</a:t>
            </a:r>
            <a:r>
              <a:rPr sz="1600" spc="-15" dirty="0">
                <a:solidFill>
                  <a:srgbClr val="FFFFFF"/>
                </a:solidFill>
                <a:latin typeface="Calibri"/>
                <a:cs typeface="Calibri"/>
              </a:rPr>
              <a:t> </a:t>
            </a:r>
            <a:r>
              <a:rPr sz="1600" dirty="0">
                <a:solidFill>
                  <a:srgbClr val="FFFFFF"/>
                </a:solidFill>
                <a:latin typeface="Calibri"/>
                <a:cs typeface="Calibri"/>
              </a:rPr>
              <a:t>with</a:t>
            </a:r>
            <a:r>
              <a:rPr sz="1600" spc="-35" dirty="0">
                <a:solidFill>
                  <a:srgbClr val="FFFFFF"/>
                </a:solidFill>
                <a:latin typeface="Calibri"/>
                <a:cs typeface="Calibri"/>
              </a:rPr>
              <a:t> </a:t>
            </a:r>
            <a:r>
              <a:rPr sz="1600" dirty="0">
                <a:solidFill>
                  <a:srgbClr val="FFFFFF"/>
                </a:solidFill>
                <a:latin typeface="Calibri"/>
                <a:cs typeface="Calibri"/>
              </a:rPr>
              <a:t>what</a:t>
            </a:r>
            <a:r>
              <a:rPr sz="1600" spc="-30" dirty="0">
                <a:solidFill>
                  <a:srgbClr val="FFFFFF"/>
                </a:solidFill>
                <a:latin typeface="Calibri"/>
                <a:cs typeface="Calibri"/>
              </a:rPr>
              <a:t> </a:t>
            </a:r>
            <a:r>
              <a:rPr sz="1600" dirty="0">
                <a:solidFill>
                  <a:srgbClr val="FFFFFF"/>
                </a:solidFill>
                <a:latin typeface="Calibri"/>
                <a:cs typeface="Calibri"/>
              </a:rPr>
              <a:t>support</a:t>
            </a:r>
            <a:r>
              <a:rPr sz="1600" spc="-25" dirty="0">
                <a:solidFill>
                  <a:srgbClr val="FFFFFF"/>
                </a:solidFill>
                <a:latin typeface="Calibri"/>
                <a:cs typeface="Calibri"/>
              </a:rPr>
              <a:t> </a:t>
            </a:r>
            <a:r>
              <a:rPr sz="1600" dirty="0">
                <a:solidFill>
                  <a:srgbClr val="FFFFFF"/>
                </a:solidFill>
                <a:latin typeface="Calibri"/>
                <a:cs typeface="Calibri"/>
              </a:rPr>
              <a:t>you</a:t>
            </a:r>
            <a:r>
              <a:rPr sz="1600" spc="-25" dirty="0">
                <a:solidFill>
                  <a:srgbClr val="FFFFFF"/>
                </a:solidFill>
                <a:latin typeface="Calibri"/>
                <a:cs typeface="Calibri"/>
              </a:rPr>
              <a:t> may </a:t>
            </a:r>
            <a:r>
              <a:rPr sz="1600" dirty="0">
                <a:solidFill>
                  <a:srgbClr val="FFFFFF"/>
                </a:solidFill>
                <a:latin typeface="Calibri"/>
                <a:cs typeface="Calibri"/>
              </a:rPr>
              <a:t>be</a:t>
            </a:r>
            <a:r>
              <a:rPr sz="1600" spc="-20" dirty="0">
                <a:solidFill>
                  <a:srgbClr val="FFFFFF"/>
                </a:solidFill>
                <a:latin typeface="Calibri"/>
                <a:cs typeface="Calibri"/>
              </a:rPr>
              <a:t> </a:t>
            </a:r>
            <a:r>
              <a:rPr sz="1600" dirty="0">
                <a:solidFill>
                  <a:srgbClr val="FFFFFF"/>
                </a:solidFill>
                <a:latin typeface="Calibri"/>
                <a:cs typeface="Calibri"/>
              </a:rPr>
              <a:t>able</a:t>
            </a:r>
            <a:r>
              <a:rPr sz="1600" spc="-45" dirty="0">
                <a:solidFill>
                  <a:srgbClr val="FFFFFF"/>
                </a:solidFill>
                <a:latin typeface="Calibri"/>
                <a:cs typeface="Calibri"/>
              </a:rPr>
              <a:t> </a:t>
            </a:r>
            <a:r>
              <a:rPr sz="1600" dirty="0">
                <a:solidFill>
                  <a:srgbClr val="FFFFFF"/>
                </a:solidFill>
                <a:latin typeface="Calibri"/>
                <a:cs typeface="Calibri"/>
              </a:rPr>
              <a:t>to</a:t>
            </a:r>
            <a:r>
              <a:rPr sz="1600" spc="-15" dirty="0">
                <a:solidFill>
                  <a:srgbClr val="FFFFFF"/>
                </a:solidFill>
                <a:latin typeface="Calibri"/>
                <a:cs typeface="Calibri"/>
              </a:rPr>
              <a:t> </a:t>
            </a:r>
            <a:r>
              <a:rPr sz="1600" dirty="0">
                <a:solidFill>
                  <a:srgbClr val="FFFFFF"/>
                </a:solidFill>
                <a:latin typeface="Calibri"/>
                <a:cs typeface="Calibri"/>
              </a:rPr>
              <a:t>put</a:t>
            </a:r>
            <a:r>
              <a:rPr sz="1600" spc="-35" dirty="0">
                <a:solidFill>
                  <a:srgbClr val="FFFFFF"/>
                </a:solidFill>
                <a:latin typeface="Calibri"/>
                <a:cs typeface="Calibri"/>
              </a:rPr>
              <a:t> </a:t>
            </a:r>
            <a:r>
              <a:rPr sz="1600" dirty="0">
                <a:solidFill>
                  <a:srgbClr val="FFFFFF"/>
                </a:solidFill>
                <a:latin typeface="Calibri"/>
                <a:cs typeface="Calibri"/>
              </a:rPr>
              <a:t>in</a:t>
            </a:r>
            <a:r>
              <a:rPr sz="1600" spc="-35" dirty="0">
                <a:solidFill>
                  <a:srgbClr val="FFFFFF"/>
                </a:solidFill>
                <a:latin typeface="Calibri"/>
                <a:cs typeface="Calibri"/>
              </a:rPr>
              <a:t> </a:t>
            </a:r>
            <a:r>
              <a:rPr sz="1600" dirty="0">
                <a:solidFill>
                  <a:srgbClr val="FFFFFF"/>
                </a:solidFill>
                <a:latin typeface="Calibri"/>
                <a:cs typeface="Calibri"/>
              </a:rPr>
              <a:t>place</a:t>
            </a:r>
            <a:r>
              <a:rPr sz="1600" spc="-30" dirty="0">
                <a:solidFill>
                  <a:srgbClr val="FFFFFF"/>
                </a:solidFill>
                <a:latin typeface="Calibri"/>
                <a:cs typeface="Calibri"/>
              </a:rPr>
              <a:t> </a:t>
            </a:r>
            <a:r>
              <a:rPr sz="1600" dirty="0">
                <a:solidFill>
                  <a:srgbClr val="FFFFFF"/>
                </a:solidFill>
                <a:latin typeface="Calibri"/>
                <a:cs typeface="Calibri"/>
              </a:rPr>
              <a:t>to</a:t>
            </a:r>
            <a:r>
              <a:rPr sz="1600" spc="-20" dirty="0">
                <a:solidFill>
                  <a:srgbClr val="FFFFFF"/>
                </a:solidFill>
                <a:latin typeface="Calibri"/>
                <a:cs typeface="Calibri"/>
              </a:rPr>
              <a:t> </a:t>
            </a:r>
            <a:r>
              <a:rPr sz="1600" dirty="0">
                <a:solidFill>
                  <a:srgbClr val="FFFFFF"/>
                </a:solidFill>
                <a:latin typeface="Calibri"/>
                <a:cs typeface="Calibri"/>
              </a:rPr>
              <a:t>work </a:t>
            </a:r>
            <a:r>
              <a:rPr sz="1600" spc="-10" dirty="0">
                <a:solidFill>
                  <a:srgbClr val="FFFFFF"/>
                </a:solidFill>
                <a:latin typeface="Calibri"/>
                <a:cs typeface="Calibri"/>
              </a:rPr>
              <a:t>collaboratively</a:t>
            </a:r>
            <a:r>
              <a:rPr sz="1600" spc="-35" dirty="0">
                <a:solidFill>
                  <a:srgbClr val="FFFFFF"/>
                </a:solidFill>
                <a:latin typeface="Calibri"/>
                <a:cs typeface="Calibri"/>
              </a:rPr>
              <a:t> </a:t>
            </a:r>
            <a:r>
              <a:rPr sz="1600" dirty="0">
                <a:solidFill>
                  <a:srgbClr val="FFFFFF"/>
                </a:solidFill>
                <a:latin typeface="Calibri"/>
                <a:cs typeface="Calibri"/>
              </a:rPr>
              <a:t>with</a:t>
            </a:r>
            <a:r>
              <a:rPr sz="1600" spc="-30" dirty="0">
                <a:solidFill>
                  <a:srgbClr val="FFFFFF"/>
                </a:solidFill>
                <a:latin typeface="Calibri"/>
                <a:cs typeface="Calibri"/>
              </a:rPr>
              <a:t> </a:t>
            </a:r>
            <a:r>
              <a:rPr sz="1600" dirty="0">
                <a:solidFill>
                  <a:srgbClr val="FFFFFF"/>
                </a:solidFill>
                <a:latin typeface="Calibri"/>
                <a:cs typeface="Calibri"/>
              </a:rPr>
              <a:t>the</a:t>
            </a:r>
            <a:r>
              <a:rPr sz="1600" spc="-25" dirty="0">
                <a:solidFill>
                  <a:srgbClr val="FFFFFF"/>
                </a:solidFill>
                <a:latin typeface="Calibri"/>
                <a:cs typeface="Calibri"/>
              </a:rPr>
              <a:t> </a:t>
            </a:r>
            <a:r>
              <a:rPr sz="1600" dirty="0">
                <a:solidFill>
                  <a:srgbClr val="FFFFFF"/>
                </a:solidFill>
                <a:latin typeface="Calibri"/>
                <a:cs typeface="Calibri"/>
              </a:rPr>
              <a:t>school</a:t>
            </a:r>
            <a:r>
              <a:rPr sz="1600" spc="-5" dirty="0">
                <a:solidFill>
                  <a:srgbClr val="FFFFFF"/>
                </a:solidFill>
                <a:latin typeface="Calibri"/>
                <a:cs typeface="Calibri"/>
              </a:rPr>
              <a:t> </a:t>
            </a:r>
            <a:r>
              <a:rPr sz="1600" spc="-10" dirty="0">
                <a:solidFill>
                  <a:srgbClr val="FFFFFF"/>
                </a:solidFill>
                <a:latin typeface="Calibri"/>
                <a:cs typeface="Calibri"/>
              </a:rPr>
              <a:t>towards</a:t>
            </a:r>
            <a:r>
              <a:rPr sz="1600" spc="-15" dirty="0">
                <a:solidFill>
                  <a:srgbClr val="FFFFFF"/>
                </a:solidFill>
                <a:latin typeface="Calibri"/>
                <a:cs typeface="Calibri"/>
              </a:rPr>
              <a:t> </a:t>
            </a:r>
            <a:r>
              <a:rPr sz="1600" dirty="0">
                <a:solidFill>
                  <a:srgbClr val="FFFFFF"/>
                </a:solidFill>
                <a:latin typeface="Calibri"/>
                <a:cs typeface="Calibri"/>
              </a:rPr>
              <a:t>pre</a:t>
            </a:r>
            <a:r>
              <a:rPr sz="1600" spc="-10" dirty="0">
                <a:solidFill>
                  <a:srgbClr val="FFFFFF"/>
                </a:solidFill>
                <a:latin typeface="Calibri"/>
                <a:cs typeface="Calibri"/>
              </a:rPr>
              <a:t> </a:t>
            </a:r>
            <a:r>
              <a:rPr sz="1600" dirty="0">
                <a:solidFill>
                  <a:srgbClr val="FFFFFF"/>
                </a:solidFill>
                <a:latin typeface="Calibri"/>
                <a:cs typeface="Calibri"/>
              </a:rPr>
              <a:t>agreed</a:t>
            </a:r>
            <a:r>
              <a:rPr sz="1600" spc="-5" dirty="0">
                <a:solidFill>
                  <a:srgbClr val="FFFFFF"/>
                </a:solidFill>
                <a:latin typeface="Calibri"/>
                <a:cs typeface="Calibri"/>
              </a:rPr>
              <a:t> </a:t>
            </a:r>
            <a:r>
              <a:rPr sz="1600" dirty="0">
                <a:solidFill>
                  <a:srgbClr val="FFFFFF"/>
                </a:solidFill>
                <a:latin typeface="Calibri"/>
                <a:cs typeface="Calibri"/>
              </a:rPr>
              <a:t>and</a:t>
            </a:r>
            <a:r>
              <a:rPr sz="1600" spc="-35" dirty="0">
                <a:solidFill>
                  <a:srgbClr val="FFFFFF"/>
                </a:solidFill>
                <a:latin typeface="Calibri"/>
                <a:cs typeface="Calibri"/>
              </a:rPr>
              <a:t> </a:t>
            </a:r>
            <a:r>
              <a:rPr sz="1600" spc="-10" dirty="0">
                <a:solidFill>
                  <a:srgbClr val="FFFFFF"/>
                </a:solidFill>
                <a:latin typeface="Calibri"/>
                <a:cs typeface="Calibri"/>
              </a:rPr>
              <a:t>identified</a:t>
            </a:r>
            <a:r>
              <a:rPr sz="1600" spc="-55" dirty="0">
                <a:solidFill>
                  <a:srgbClr val="FFFFFF"/>
                </a:solidFill>
                <a:latin typeface="Calibri"/>
                <a:cs typeface="Calibri"/>
              </a:rPr>
              <a:t> </a:t>
            </a:r>
            <a:r>
              <a:rPr sz="1600" spc="-20" dirty="0">
                <a:solidFill>
                  <a:srgbClr val="FFFFFF"/>
                </a:solidFill>
                <a:latin typeface="Calibri"/>
                <a:cs typeface="Calibri"/>
              </a:rPr>
              <a:t>next </a:t>
            </a:r>
            <a:r>
              <a:rPr sz="1600" dirty="0">
                <a:solidFill>
                  <a:srgbClr val="FFFFFF"/>
                </a:solidFill>
                <a:latin typeface="Calibri"/>
                <a:cs typeface="Calibri"/>
              </a:rPr>
              <a:t>step</a:t>
            </a:r>
            <a:r>
              <a:rPr sz="1600" spc="-50" dirty="0">
                <a:solidFill>
                  <a:srgbClr val="FFFFFF"/>
                </a:solidFill>
                <a:latin typeface="Calibri"/>
                <a:cs typeface="Calibri"/>
              </a:rPr>
              <a:t> </a:t>
            </a:r>
            <a:r>
              <a:rPr sz="1600" spc="-10" dirty="0">
                <a:solidFill>
                  <a:srgbClr val="FFFFFF"/>
                </a:solidFill>
                <a:latin typeface="Calibri"/>
                <a:cs typeface="Calibri"/>
              </a:rPr>
              <a:t>targets.</a:t>
            </a:r>
            <a:r>
              <a:rPr sz="1600" spc="-50" dirty="0">
                <a:solidFill>
                  <a:srgbClr val="FFFFFF"/>
                </a:solidFill>
                <a:latin typeface="Calibri"/>
                <a:cs typeface="Calibri"/>
              </a:rPr>
              <a:t> </a:t>
            </a:r>
            <a:r>
              <a:rPr sz="1600" dirty="0">
                <a:solidFill>
                  <a:srgbClr val="FFFFFF"/>
                </a:solidFill>
                <a:latin typeface="Calibri"/>
                <a:cs typeface="Calibri"/>
              </a:rPr>
              <a:t>These</a:t>
            </a:r>
            <a:r>
              <a:rPr sz="1600" spc="-40" dirty="0">
                <a:solidFill>
                  <a:srgbClr val="FFFFFF"/>
                </a:solidFill>
                <a:latin typeface="Calibri"/>
                <a:cs typeface="Calibri"/>
              </a:rPr>
              <a:t> </a:t>
            </a:r>
            <a:r>
              <a:rPr sz="1600" dirty="0">
                <a:solidFill>
                  <a:srgbClr val="FFFFFF"/>
                </a:solidFill>
                <a:latin typeface="Calibri"/>
                <a:cs typeface="Calibri"/>
              </a:rPr>
              <a:t>form</a:t>
            </a:r>
            <a:r>
              <a:rPr sz="1600" spc="-35" dirty="0">
                <a:solidFill>
                  <a:srgbClr val="FFFFFF"/>
                </a:solidFill>
                <a:latin typeface="Calibri"/>
                <a:cs typeface="Calibri"/>
              </a:rPr>
              <a:t> </a:t>
            </a:r>
            <a:r>
              <a:rPr sz="1600" dirty="0">
                <a:solidFill>
                  <a:srgbClr val="FFFFFF"/>
                </a:solidFill>
                <a:latin typeface="Calibri"/>
                <a:cs typeface="Calibri"/>
              </a:rPr>
              <a:t>the</a:t>
            </a:r>
            <a:r>
              <a:rPr sz="1600" spc="-40" dirty="0">
                <a:solidFill>
                  <a:srgbClr val="FFFFFF"/>
                </a:solidFill>
                <a:latin typeface="Calibri"/>
                <a:cs typeface="Calibri"/>
              </a:rPr>
              <a:t> </a:t>
            </a:r>
            <a:r>
              <a:rPr sz="1600" dirty="0">
                <a:solidFill>
                  <a:srgbClr val="FFFFFF"/>
                </a:solidFill>
                <a:latin typeface="Calibri"/>
                <a:cs typeface="Calibri"/>
              </a:rPr>
              <a:t>ADPR</a:t>
            </a:r>
            <a:r>
              <a:rPr sz="1600" spc="-45" dirty="0">
                <a:solidFill>
                  <a:srgbClr val="FFFFFF"/>
                </a:solidFill>
                <a:latin typeface="Calibri"/>
                <a:cs typeface="Calibri"/>
              </a:rPr>
              <a:t> </a:t>
            </a:r>
            <a:r>
              <a:rPr sz="1600" spc="-10" dirty="0">
                <a:solidFill>
                  <a:srgbClr val="FFFFFF"/>
                </a:solidFill>
                <a:latin typeface="Calibri"/>
                <a:cs typeface="Calibri"/>
              </a:rPr>
              <a:t>cycle.</a:t>
            </a:r>
            <a:endParaRPr sz="1600" dirty="0">
              <a:latin typeface="Calibri"/>
              <a:cs typeface="Calibri"/>
            </a:endParaRPr>
          </a:p>
          <a:p>
            <a:pPr>
              <a:lnSpc>
                <a:spcPct val="100000"/>
              </a:lnSpc>
              <a:spcBef>
                <a:spcPts val="1205"/>
              </a:spcBef>
            </a:pPr>
            <a:endParaRPr sz="1600" dirty="0">
              <a:latin typeface="Calibri"/>
              <a:cs typeface="Calibri"/>
            </a:endParaRPr>
          </a:p>
          <a:p>
            <a:pPr marL="12700">
              <a:lnSpc>
                <a:spcPts val="1730"/>
              </a:lnSpc>
            </a:pPr>
            <a:r>
              <a:rPr sz="1600" dirty="0">
                <a:solidFill>
                  <a:srgbClr val="FFFFFF"/>
                </a:solidFill>
                <a:latin typeface="Calibri"/>
                <a:cs typeface="Calibri"/>
              </a:rPr>
              <a:t>Periodically</a:t>
            </a:r>
            <a:r>
              <a:rPr sz="1600" spc="-60" dirty="0">
                <a:solidFill>
                  <a:srgbClr val="FFFFFF"/>
                </a:solidFill>
                <a:latin typeface="Calibri"/>
                <a:cs typeface="Calibri"/>
              </a:rPr>
              <a:t> </a:t>
            </a:r>
            <a:r>
              <a:rPr sz="1600" dirty="0">
                <a:solidFill>
                  <a:srgbClr val="FFFFFF"/>
                </a:solidFill>
                <a:latin typeface="Calibri"/>
                <a:cs typeface="Calibri"/>
              </a:rPr>
              <a:t>we</a:t>
            </a:r>
            <a:r>
              <a:rPr sz="1600" spc="-30" dirty="0">
                <a:solidFill>
                  <a:srgbClr val="FFFFFF"/>
                </a:solidFill>
                <a:latin typeface="Calibri"/>
                <a:cs typeface="Calibri"/>
              </a:rPr>
              <a:t> </a:t>
            </a:r>
            <a:r>
              <a:rPr sz="1600" dirty="0">
                <a:solidFill>
                  <a:srgbClr val="FFFFFF"/>
                </a:solidFill>
                <a:latin typeface="Calibri"/>
                <a:cs typeface="Calibri"/>
              </a:rPr>
              <a:t>offer</a:t>
            </a:r>
            <a:r>
              <a:rPr sz="1600" spc="-45" dirty="0">
                <a:solidFill>
                  <a:srgbClr val="FFFFFF"/>
                </a:solidFill>
                <a:latin typeface="Calibri"/>
                <a:cs typeface="Calibri"/>
              </a:rPr>
              <a:t> </a:t>
            </a:r>
            <a:r>
              <a:rPr sz="1600" dirty="0">
                <a:solidFill>
                  <a:srgbClr val="FFFFFF"/>
                </a:solidFill>
                <a:latin typeface="Calibri"/>
                <a:cs typeface="Calibri"/>
              </a:rPr>
              <a:t>parent</a:t>
            </a:r>
            <a:r>
              <a:rPr sz="1600" spc="-35" dirty="0">
                <a:solidFill>
                  <a:srgbClr val="FFFFFF"/>
                </a:solidFill>
                <a:latin typeface="Calibri"/>
                <a:cs typeface="Calibri"/>
              </a:rPr>
              <a:t> </a:t>
            </a:r>
            <a:r>
              <a:rPr sz="1600" spc="-10" dirty="0">
                <a:solidFill>
                  <a:srgbClr val="FFFFFF"/>
                </a:solidFill>
                <a:latin typeface="Calibri"/>
                <a:cs typeface="Calibri"/>
              </a:rPr>
              <a:t>workshops</a:t>
            </a:r>
            <a:r>
              <a:rPr sz="1600" spc="-20" dirty="0">
                <a:solidFill>
                  <a:srgbClr val="FFFFFF"/>
                </a:solidFill>
                <a:latin typeface="Calibri"/>
                <a:cs typeface="Calibri"/>
              </a:rPr>
              <a:t> </a:t>
            </a:r>
            <a:r>
              <a:rPr sz="1600" dirty="0">
                <a:solidFill>
                  <a:srgbClr val="FFFFFF"/>
                </a:solidFill>
                <a:latin typeface="Calibri"/>
                <a:cs typeface="Calibri"/>
              </a:rPr>
              <a:t>focussed</a:t>
            </a:r>
            <a:r>
              <a:rPr sz="1600" spc="-25" dirty="0">
                <a:solidFill>
                  <a:srgbClr val="FFFFFF"/>
                </a:solidFill>
                <a:latin typeface="Calibri"/>
                <a:cs typeface="Calibri"/>
              </a:rPr>
              <a:t> </a:t>
            </a:r>
            <a:r>
              <a:rPr sz="1600" dirty="0">
                <a:solidFill>
                  <a:srgbClr val="FFFFFF"/>
                </a:solidFill>
                <a:latin typeface="Calibri"/>
                <a:cs typeface="Calibri"/>
              </a:rPr>
              <a:t>on</a:t>
            </a:r>
            <a:r>
              <a:rPr sz="1600" spc="-40" dirty="0">
                <a:solidFill>
                  <a:srgbClr val="FFFFFF"/>
                </a:solidFill>
                <a:latin typeface="Calibri"/>
                <a:cs typeface="Calibri"/>
              </a:rPr>
              <a:t> </a:t>
            </a:r>
            <a:r>
              <a:rPr sz="1600" dirty="0">
                <a:solidFill>
                  <a:srgbClr val="FFFFFF"/>
                </a:solidFill>
                <a:latin typeface="Calibri"/>
                <a:cs typeface="Calibri"/>
              </a:rPr>
              <a:t>supporting</a:t>
            </a:r>
            <a:r>
              <a:rPr sz="1600" spc="-50" dirty="0">
                <a:solidFill>
                  <a:srgbClr val="FFFFFF"/>
                </a:solidFill>
                <a:latin typeface="Calibri"/>
                <a:cs typeface="Calibri"/>
              </a:rPr>
              <a:t> </a:t>
            </a:r>
            <a:r>
              <a:rPr sz="1600" dirty="0">
                <a:solidFill>
                  <a:srgbClr val="FFFFFF"/>
                </a:solidFill>
                <a:latin typeface="Calibri"/>
                <a:cs typeface="Calibri"/>
              </a:rPr>
              <a:t>topics</a:t>
            </a:r>
            <a:r>
              <a:rPr sz="1600" spc="-50" dirty="0">
                <a:solidFill>
                  <a:srgbClr val="FFFFFF"/>
                </a:solidFill>
                <a:latin typeface="Calibri"/>
                <a:cs typeface="Calibri"/>
              </a:rPr>
              <a:t> </a:t>
            </a:r>
            <a:r>
              <a:rPr sz="1600" dirty="0">
                <a:solidFill>
                  <a:srgbClr val="FFFFFF"/>
                </a:solidFill>
                <a:latin typeface="Calibri"/>
                <a:cs typeface="Calibri"/>
              </a:rPr>
              <a:t>such</a:t>
            </a:r>
            <a:r>
              <a:rPr sz="1600" spc="-50" dirty="0">
                <a:solidFill>
                  <a:srgbClr val="FFFFFF"/>
                </a:solidFill>
                <a:latin typeface="Calibri"/>
                <a:cs typeface="Calibri"/>
              </a:rPr>
              <a:t> </a:t>
            </a:r>
            <a:r>
              <a:rPr sz="1600" dirty="0">
                <a:solidFill>
                  <a:srgbClr val="FFFFFF"/>
                </a:solidFill>
                <a:latin typeface="Calibri"/>
                <a:cs typeface="Calibri"/>
              </a:rPr>
              <a:t>as</a:t>
            </a:r>
            <a:r>
              <a:rPr sz="1600" spc="-50" dirty="0">
                <a:solidFill>
                  <a:srgbClr val="FFFFFF"/>
                </a:solidFill>
                <a:latin typeface="Calibri"/>
                <a:cs typeface="Calibri"/>
              </a:rPr>
              <a:t> </a:t>
            </a:r>
            <a:r>
              <a:rPr sz="1600" dirty="0">
                <a:solidFill>
                  <a:srgbClr val="FFFFFF"/>
                </a:solidFill>
                <a:latin typeface="Calibri"/>
                <a:cs typeface="Calibri"/>
              </a:rPr>
              <a:t>reading,</a:t>
            </a:r>
            <a:r>
              <a:rPr sz="1600" spc="-40" dirty="0">
                <a:solidFill>
                  <a:srgbClr val="FFFFFF"/>
                </a:solidFill>
                <a:latin typeface="Calibri"/>
                <a:cs typeface="Calibri"/>
              </a:rPr>
              <a:t> </a:t>
            </a:r>
            <a:r>
              <a:rPr sz="1600" spc="-10" dirty="0">
                <a:solidFill>
                  <a:srgbClr val="FFFFFF"/>
                </a:solidFill>
                <a:latin typeface="Calibri"/>
                <a:cs typeface="Calibri"/>
              </a:rPr>
              <a:t>maths</a:t>
            </a:r>
            <a:endParaRPr sz="1600" dirty="0">
              <a:latin typeface="Calibri"/>
              <a:cs typeface="Calibri"/>
            </a:endParaRPr>
          </a:p>
          <a:p>
            <a:pPr marL="12700">
              <a:lnSpc>
                <a:spcPts val="1730"/>
              </a:lnSpc>
            </a:pPr>
            <a:r>
              <a:rPr sz="1600" dirty="0">
                <a:solidFill>
                  <a:srgbClr val="FFFFFF"/>
                </a:solidFill>
                <a:latin typeface="Calibri"/>
                <a:cs typeface="Calibri"/>
              </a:rPr>
              <a:t>homework,</a:t>
            </a:r>
            <a:r>
              <a:rPr sz="1600" spc="-30" dirty="0">
                <a:solidFill>
                  <a:srgbClr val="FFFFFF"/>
                </a:solidFill>
                <a:latin typeface="Calibri"/>
                <a:cs typeface="Calibri"/>
              </a:rPr>
              <a:t> </a:t>
            </a:r>
            <a:r>
              <a:rPr sz="1600" dirty="0">
                <a:solidFill>
                  <a:srgbClr val="FFFFFF"/>
                </a:solidFill>
                <a:latin typeface="Calibri"/>
                <a:cs typeface="Calibri"/>
              </a:rPr>
              <a:t>internet</a:t>
            </a:r>
            <a:r>
              <a:rPr sz="1600" spc="-60" dirty="0">
                <a:solidFill>
                  <a:srgbClr val="FFFFFF"/>
                </a:solidFill>
                <a:latin typeface="Calibri"/>
                <a:cs typeface="Calibri"/>
              </a:rPr>
              <a:t> </a:t>
            </a:r>
            <a:r>
              <a:rPr sz="1600" dirty="0">
                <a:solidFill>
                  <a:srgbClr val="FFFFFF"/>
                </a:solidFill>
                <a:latin typeface="Calibri"/>
                <a:cs typeface="Calibri"/>
              </a:rPr>
              <a:t>and</a:t>
            </a:r>
            <a:r>
              <a:rPr sz="1600" spc="-80" dirty="0">
                <a:solidFill>
                  <a:srgbClr val="FFFFFF"/>
                </a:solidFill>
                <a:latin typeface="Calibri"/>
                <a:cs typeface="Calibri"/>
              </a:rPr>
              <a:t> </a:t>
            </a:r>
            <a:r>
              <a:rPr sz="1600" spc="-10" dirty="0">
                <a:solidFill>
                  <a:srgbClr val="FFFFFF"/>
                </a:solidFill>
                <a:latin typeface="Calibri"/>
                <a:cs typeface="Calibri"/>
              </a:rPr>
              <a:t>e-</a:t>
            </a:r>
            <a:r>
              <a:rPr sz="1600" dirty="0">
                <a:solidFill>
                  <a:srgbClr val="FFFFFF"/>
                </a:solidFill>
                <a:latin typeface="Calibri"/>
                <a:cs typeface="Calibri"/>
              </a:rPr>
              <a:t>safety</a:t>
            </a:r>
            <a:r>
              <a:rPr sz="1600" spc="-65" dirty="0">
                <a:solidFill>
                  <a:srgbClr val="FFFFFF"/>
                </a:solidFill>
                <a:latin typeface="Calibri"/>
                <a:cs typeface="Calibri"/>
              </a:rPr>
              <a:t> </a:t>
            </a:r>
            <a:r>
              <a:rPr sz="1600" dirty="0">
                <a:solidFill>
                  <a:srgbClr val="FFFFFF"/>
                </a:solidFill>
                <a:latin typeface="Calibri"/>
                <a:cs typeface="Calibri"/>
              </a:rPr>
              <a:t>and</a:t>
            </a:r>
            <a:r>
              <a:rPr sz="1600" spc="-80" dirty="0">
                <a:solidFill>
                  <a:srgbClr val="FFFFFF"/>
                </a:solidFill>
                <a:latin typeface="Calibri"/>
                <a:cs typeface="Calibri"/>
              </a:rPr>
              <a:t> </a:t>
            </a:r>
            <a:r>
              <a:rPr sz="1600" dirty="0">
                <a:solidFill>
                  <a:srgbClr val="FFFFFF"/>
                </a:solidFill>
                <a:latin typeface="Calibri"/>
                <a:cs typeface="Calibri"/>
              </a:rPr>
              <a:t>research</a:t>
            </a:r>
            <a:r>
              <a:rPr sz="1600" spc="-45" dirty="0">
                <a:solidFill>
                  <a:srgbClr val="FFFFFF"/>
                </a:solidFill>
                <a:latin typeface="Calibri"/>
                <a:cs typeface="Calibri"/>
              </a:rPr>
              <a:t> </a:t>
            </a:r>
            <a:r>
              <a:rPr sz="1600" spc="-10" dirty="0">
                <a:solidFill>
                  <a:srgbClr val="FFFFFF"/>
                </a:solidFill>
                <a:latin typeface="Calibri"/>
                <a:cs typeface="Calibri"/>
              </a:rPr>
              <a:t>projects.</a:t>
            </a:r>
            <a:endParaRPr sz="1600" dirty="0">
              <a:latin typeface="Calibri"/>
              <a:cs typeface="Calibri"/>
            </a:endParaRPr>
          </a:p>
          <a:p>
            <a:pPr marL="12700" marR="50165">
              <a:lnSpc>
                <a:spcPts val="1540"/>
              </a:lnSpc>
              <a:spcBef>
                <a:spcPts val="980"/>
              </a:spcBef>
            </a:pPr>
            <a:r>
              <a:rPr sz="1600" dirty="0">
                <a:solidFill>
                  <a:srgbClr val="FFFFFF"/>
                </a:solidFill>
                <a:latin typeface="Calibri"/>
                <a:cs typeface="Calibri"/>
              </a:rPr>
              <a:t>Regular</a:t>
            </a:r>
            <a:r>
              <a:rPr sz="1600" spc="-50" dirty="0">
                <a:solidFill>
                  <a:srgbClr val="FFFFFF"/>
                </a:solidFill>
                <a:latin typeface="Calibri"/>
                <a:cs typeface="Calibri"/>
              </a:rPr>
              <a:t> </a:t>
            </a:r>
            <a:r>
              <a:rPr sz="1600" dirty="0">
                <a:solidFill>
                  <a:srgbClr val="FFFFFF"/>
                </a:solidFill>
                <a:latin typeface="Calibri"/>
                <a:cs typeface="Calibri"/>
              </a:rPr>
              <a:t>SEN</a:t>
            </a:r>
            <a:r>
              <a:rPr sz="1600" spc="-30" dirty="0">
                <a:solidFill>
                  <a:srgbClr val="FFFFFF"/>
                </a:solidFill>
                <a:latin typeface="Calibri"/>
                <a:cs typeface="Calibri"/>
              </a:rPr>
              <a:t> </a:t>
            </a:r>
            <a:r>
              <a:rPr sz="1600" dirty="0">
                <a:solidFill>
                  <a:srgbClr val="FFFFFF"/>
                </a:solidFill>
                <a:latin typeface="Calibri"/>
                <a:cs typeface="Calibri"/>
              </a:rPr>
              <a:t>parent</a:t>
            </a:r>
            <a:r>
              <a:rPr sz="1600" spc="-40" dirty="0">
                <a:solidFill>
                  <a:srgbClr val="FFFFFF"/>
                </a:solidFill>
                <a:latin typeface="Calibri"/>
                <a:cs typeface="Calibri"/>
              </a:rPr>
              <a:t> </a:t>
            </a:r>
            <a:r>
              <a:rPr sz="1600" spc="-10" dirty="0">
                <a:solidFill>
                  <a:srgbClr val="FFFFFF"/>
                </a:solidFill>
                <a:latin typeface="Calibri"/>
                <a:cs typeface="Calibri"/>
              </a:rPr>
              <a:t>coffee</a:t>
            </a:r>
            <a:r>
              <a:rPr sz="1600" spc="-45" dirty="0">
                <a:solidFill>
                  <a:srgbClr val="FFFFFF"/>
                </a:solidFill>
                <a:latin typeface="Calibri"/>
                <a:cs typeface="Calibri"/>
              </a:rPr>
              <a:t> </a:t>
            </a:r>
            <a:r>
              <a:rPr sz="1600" dirty="0">
                <a:solidFill>
                  <a:srgbClr val="FFFFFF"/>
                </a:solidFill>
                <a:latin typeface="Calibri"/>
                <a:cs typeface="Calibri"/>
              </a:rPr>
              <a:t>mornings</a:t>
            </a:r>
            <a:r>
              <a:rPr sz="1600" spc="-50" dirty="0">
                <a:solidFill>
                  <a:srgbClr val="FFFFFF"/>
                </a:solidFill>
                <a:latin typeface="Calibri"/>
                <a:cs typeface="Calibri"/>
              </a:rPr>
              <a:t> </a:t>
            </a:r>
            <a:r>
              <a:rPr sz="1600" dirty="0">
                <a:solidFill>
                  <a:srgbClr val="FFFFFF"/>
                </a:solidFill>
                <a:latin typeface="Calibri"/>
                <a:cs typeface="Calibri"/>
              </a:rPr>
              <a:t>are</a:t>
            </a:r>
            <a:r>
              <a:rPr sz="1600" spc="-30" dirty="0">
                <a:solidFill>
                  <a:srgbClr val="FFFFFF"/>
                </a:solidFill>
                <a:latin typeface="Calibri"/>
                <a:cs typeface="Calibri"/>
              </a:rPr>
              <a:t> </a:t>
            </a:r>
            <a:r>
              <a:rPr sz="1600" dirty="0">
                <a:solidFill>
                  <a:srgbClr val="FFFFFF"/>
                </a:solidFill>
                <a:latin typeface="Calibri"/>
                <a:cs typeface="Calibri"/>
              </a:rPr>
              <a:t>also</a:t>
            </a:r>
            <a:r>
              <a:rPr sz="1600" spc="-50" dirty="0">
                <a:solidFill>
                  <a:srgbClr val="FFFFFF"/>
                </a:solidFill>
                <a:latin typeface="Calibri"/>
                <a:cs typeface="Calibri"/>
              </a:rPr>
              <a:t> </a:t>
            </a:r>
            <a:r>
              <a:rPr sz="1600" dirty="0">
                <a:solidFill>
                  <a:srgbClr val="FFFFFF"/>
                </a:solidFill>
                <a:latin typeface="Calibri"/>
                <a:cs typeface="Calibri"/>
              </a:rPr>
              <a:t>hosted</a:t>
            </a:r>
            <a:r>
              <a:rPr sz="1600" spc="-50" dirty="0">
                <a:solidFill>
                  <a:srgbClr val="FFFFFF"/>
                </a:solidFill>
                <a:latin typeface="Calibri"/>
                <a:cs typeface="Calibri"/>
              </a:rPr>
              <a:t> </a:t>
            </a:r>
            <a:r>
              <a:rPr sz="1600" dirty="0">
                <a:solidFill>
                  <a:srgbClr val="FFFFFF"/>
                </a:solidFill>
                <a:latin typeface="Calibri"/>
                <a:cs typeface="Calibri"/>
              </a:rPr>
              <a:t>at</a:t>
            </a:r>
            <a:r>
              <a:rPr sz="1600" spc="-60" dirty="0">
                <a:solidFill>
                  <a:srgbClr val="FFFFFF"/>
                </a:solidFill>
                <a:latin typeface="Calibri"/>
                <a:cs typeface="Calibri"/>
              </a:rPr>
              <a:t> </a:t>
            </a:r>
            <a:r>
              <a:rPr sz="1600" dirty="0">
                <a:solidFill>
                  <a:srgbClr val="FFFFFF"/>
                </a:solidFill>
                <a:latin typeface="Calibri"/>
                <a:cs typeface="Calibri"/>
              </a:rPr>
              <a:t>St</a:t>
            </a:r>
            <a:r>
              <a:rPr sz="1600" spc="-35" dirty="0">
                <a:solidFill>
                  <a:srgbClr val="FFFFFF"/>
                </a:solidFill>
                <a:latin typeface="Calibri"/>
                <a:cs typeface="Calibri"/>
              </a:rPr>
              <a:t> </a:t>
            </a:r>
            <a:r>
              <a:rPr lang="en-GB" sz="1600" spc="-35" dirty="0">
                <a:solidFill>
                  <a:srgbClr val="FFFFFF"/>
                </a:solidFill>
                <a:latin typeface="Calibri"/>
                <a:cs typeface="Calibri"/>
              </a:rPr>
              <a:t>Pauls</a:t>
            </a:r>
            <a:r>
              <a:rPr sz="1600" spc="-45" dirty="0">
                <a:solidFill>
                  <a:srgbClr val="FFFFFF"/>
                </a:solidFill>
                <a:latin typeface="Calibri"/>
                <a:cs typeface="Calibri"/>
              </a:rPr>
              <a:t> </a:t>
            </a:r>
            <a:r>
              <a:rPr sz="1600" dirty="0">
                <a:solidFill>
                  <a:srgbClr val="FFFFFF"/>
                </a:solidFill>
                <a:latin typeface="Calibri"/>
                <a:cs typeface="Calibri"/>
              </a:rPr>
              <a:t>to</a:t>
            </a:r>
            <a:r>
              <a:rPr sz="1600" spc="-50" dirty="0">
                <a:solidFill>
                  <a:srgbClr val="FFFFFF"/>
                </a:solidFill>
                <a:latin typeface="Calibri"/>
                <a:cs typeface="Calibri"/>
              </a:rPr>
              <a:t> </a:t>
            </a:r>
            <a:r>
              <a:rPr sz="1600" dirty="0">
                <a:solidFill>
                  <a:srgbClr val="FFFFFF"/>
                </a:solidFill>
                <a:latin typeface="Calibri"/>
                <a:cs typeface="Calibri"/>
              </a:rPr>
              <a:t>ensure</a:t>
            </a:r>
            <a:r>
              <a:rPr sz="1600" spc="-30" dirty="0">
                <a:solidFill>
                  <a:srgbClr val="FFFFFF"/>
                </a:solidFill>
                <a:latin typeface="Calibri"/>
                <a:cs typeface="Calibri"/>
              </a:rPr>
              <a:t> </a:t>
            </a:r>
            <a:r>
              <a:rPr sz="1600" dirty="0">
                <a:solidFill>
                  <a:srgbClr val="FFFFFF"/>
                </a:solidFill>
                <a:latin typeface="Calibri"/>
                <a:cs typeface="Calibri"/>
              </a:rPr>
              <a:t>parents</a:t>
            </a:r>
            <a:r>
              <a:rPr sz="1600" spc="-40" dirty="0">
                <a:solidFill>
                  <a:srgbClr val="FFFFFF"/>
                </a:solidFill>
                <a:latin typeface="Calibri"/>
                <a:cs typeface="Calibri"/>
              </a:rPr>
              <a:t> </a:t>
            </a:r>
            <a:r>
              <a:rPr sz="1600" dirty="0">
                <a:solidFill>
                  <a:srgbClr val="FFFFFF"/>
                </a:solidFill>
                <a:latin typeface="Calibri"/>
                <a:cs typeface="Calibri"/>
              </a:rPr>
              <a:t>develop</a:t>
            </a:r>
            <a:r>
              <a:rPr sz="1600" spc="-30" dirty="0">
                <a:solidFill>
                  <a:srgbClr val="FFFFFF"/>
                </a:solidFill>
                <a:latin typeface="Calibri"/>
                <a:cs typeface="Calibri"/>
              </a:rPr>
              <a:t> </a:t>
            </a:r>
            <a:r>
              <a:rPr sz="1600" dirty="0">
                <a:solidFill>
                  <a:srgbClr val="FFFFFF"/>
                </a:solidFill>
                <a:latin typeface="Calibri"/>
                <a:cs typeface="Calibri"/>
              </a:rPr>
              <a:t>a</a:t>
            </a:r>
            <a:r>
              <a:rPr sz="1600" spc="-50" dirty="0">
                <a:solidFill>
                  <a:srgbClr val="FFFFFF"/>
                </a:solidFill>
                <a:latin typeface="Calibri"/>
                <a:cs typeface="Calibri"/>
              </a:rPr>
              <a:t> </a:t>
            </a:r>
            <a:r>
              <a:rPr sz="1600" spc="-10" dirty="0">
                <a:solidFill>
                  <a:srgbClr val="FFFFFF"/>
                </a:solidFill>
                <a:latin typeface="Calibri"/>
                <a:cs typeface="Calibri"/>
              </a:rPr>
              <a:t>network </a:t>
            </a:r>
            <a:r>
              <a:rPr sz="1600" dirty="0">
                <a:solidFill>
                  <a:srgbClr val="FFFFFF"/>
                </a:solidFill>
                <a:latin typeface="Calibri"/>
                <a:cs typeface="Calibri"/>
              </a:rPr>
              <a:t>of</a:t>
            </a:r>
            <a:r>
              <a:rPr sz="1600" spc="-25" dirty="0">
                <a:solidFill>
                  <a:srgbClr val="FFFFFF"/>
                </a:solidFill>
                <a:latin typeface="Calibri"/>
                <a:cs typeface="Calibri"/>
              </a:rPr>
              <a:t> </a:t>
            </a:r>
            <a:r>
              <a:rPr sz="1600" dirty="0">
                <a:solidFill>
                  <a:srgbClr val="FFFFFF"/>
                </a:solidFill>
                <a:latin typeface="Calibri"/>
                <a:cs typeface="Calibri"/>
              </a:rPr>
              <a:t>support</a:t>
            </a:r>
            <a:r>
              <a:rPr sz="1600" spc="-25" dirty="0">
                <a:solidFill>
                  <a:srgbClr val="FFFFFF"/>
                </a:solidFill>
                <a:latin typeface="Calibri"/>
                <a:cs typeface="Calibri"/>
              </a:rPr>
              <a:t> </a:t>
            </a:r>
            <a:r>
              <a:rPr sz="1600" dirty="0">
                <a:solidFill>
                  <a:srgbClr val="FFFFFF"/>
                </a:solidFill>
                <a:latin typeface="Calibri"/>
                <a:cs typeface="Calibri"/>
              </a:rPr>
              <a:t>in</a:t>
            </a:r>
            <a:r>
              <a:rPr sz="1600" spc="-45" dirty="0">
                <a:solidFill>
                  <a:srgbClr val="FFFFFF"/>
                </a:solidFill>
                <a:latin typeface="Calibri"/>
                <a:cs typeface="Calibri"/>
              </a:rPr>
              <a:t> </a:t>
            </a:r>
            <a:r>
              <a:rPr sz="1600" dirty="0">
                <a:solidFill>
                  <a:srgbClr val="FFFFFF"/>
                </a:solidFill>
                <a:latin typeface="Calibri"/>
                <a:cs typeface="Calibri"/>
              </a:rPr>
              <a:t>the</a:t>
            </a:r>
            <a:r>
              <a:rPr sz="1600" spc="-35" dirty="0">
                <a:solidFill>
                  <a:srgbClr val="FFFFFF"/>
                </a:solidFill>
                <a:latin typeface="Calibri"/>
                <a:cs typeface="Calibri"/>
              </a:rPr>
              <a:t> </a:t>
            </a:r>
            <a:r>
              <a:rPr sz="1600" dirty="0">
                <a:solidFill>
                  <a:srgbClr val="FFFFFF"/>
                </a:solidFill>
                <a:latin typeface="Calibri"/>
                <a:cs typeface="Calibri"/>
              </a:rPr>
              <a:t>parent</a:t>
            </a:r>
            <a:r>
              <a:rPr sz="1600" spc="-25" dirty="0">
                <a:solidFill>
                  <a:srgbClr val="FFFFFF"/>
                </a:solidFill>
                <a:latin typeface="Calibri"/>
                <a:cs typeface="Calibri"/>
              </a:rPr>
              <a:t> </a:t>
            </a:r>
            <a:r>
              <a:rPr sz="1600" dirty="0">
                <a:solidFill>
                  <a:srgbClr val="FFFFFF"/>
                </a:solidFill>
                <a:latin typeface="Calibri"/>
                <a:cs typeface="Calibri"/>
              </a:rPr>
              <a:t>community</a:t>
            </a:r>
            <a:r>
              <a:rPr sz="1600" spc="-25" dirty="0">
                <a:solidFill>
                  <a:srgbClr val="FFFFFF"/>
                </a:solidFill>
                <a:latin typeface="Calibri"/>
                <a:cs typeface="Calibri"/>
              </a:rPr>
              <a:t> </a:t>
            </a:r>
            <a:r>
              <a:rPr sz="1600" dirty="0">
                <a:solidFill>
                  <a:srgbClr val="FFFFFF"/>
                </a:solidFill>
                <a:latin typeface="Calibri"/>
                <a:cs typeface="Calibri"/>
              </a:rPr>
              <a:t>sharing</a:t>
            </a:r>
            <a:r>
              <a:rPr sz="1600" spc="-40" dirty="0">
                <a:solidFill>
                  <a:srgbClr val="FFFFFF"/>
                </a:solidFill>
                <a:latin typeface="Calibri"/>
                <a:cs typeface="Calibri"/>
              </a:rPr>
              <a:t> </a:t>
            </a:r>
            <a:r>
              <a:rPr sz="1600" dirty="0">
                <a:solidFill>
                  <a:srgbClr val="FFFFFF"/>
                </a:solidFill>
                <a:latin typeface="Calibri"/>
                <a:cs typeface="Calibri"/>
              </a:rPr>
              <a:t>ideas,</a:t>
            </a:r>
            <a:r>
              <a:rPr sz="1600" spc="-40" dirty="0">
                <a:solidFill>
                  <a:srgbClr val="FFFFFF"/>
                </a:solidFill>
                <a:latin typeface="Calibri"/>
                <a:cs typeface="Calibri"/>
              </a:rPr>
              <a:t> </a:t>
            </a:r>
            <a:r>
              <a:rPr sz="1600" spc="-10" dirty="0">
                <a:solidFill>
                  <a:srgbClr val="FFFFFF"/>
                </a:solidFill>
                <a:latin typeface="Calibri"/>
                <a:cs typeface="Calibri"/>
              </a:rPr>
              <a:t>strategies</a:t>
            </a:r>
            <a:r>
              <a:rPr sz="1600" spc="-50" dirty="0">
                <a:solidFill>
                  <a:srgbClr val="FFFFFF"/>
                </a:solidFill>
                <a:latin typeface="Calibri"/>
                <a:cs typeface="Calibri"/>
              </a:rPr>
              <a:t> </a:t>
            </a:r>
            <a:r>
              <a:rPr sz="1600" dirty="0">
                <a:solidFill>
                  <a:srgbClr val="FFFFFF"/>
                </a:solidFill>
                <a:latin typeface="Calibri"/>
                <a:cs typeface="Calibri"/>
              </a:rPr>
              <a:t>and</a:t>
            </a:r>
            <a:r>
              <a:rPr sz="1600" spc="-35" dirty="0">
                <a:solidFill>
                  <a:srgbClr val="FFFFFF"/>
                </a:solidFill>
                <a:latin typeface="Calibri"/>
                <a:cs typeface="Calibri"/>
              </a:rPr>
              <a:t> </a:t>
            </a:r>
            <a:r>
              <a:rPr sz="1600" dirty="0">
                <a:solidFill>
                  <a:srgbClr val="FFFFFF"/>
                </a:solidFill>
                <a:latin typeface="Calibri"/>
                <a:cs typeface="Calibri"/>
              </a:rPr>
              <a:t>just</a:t>
            </a:r>
            <a:r>
              <a:rPr sz="1600" spc="-45" dirty="0">
                <a:solidFill>
                  <a:srgbClr val="FFFFFF"/>
                </a:solidFill>
                <a:latin typeface="Calibri"/>
                <a:cs typeface="Calibri"/>
              </a:rPr>
              <a:t> </a:t>
            </a:r>
            <a:r>
              <a:rPr sz="1600" dirty="0">
                <a:solidFill>
                  <a:srgbClr val="FFFFFF"/>
                </a:solidFill>
                <a:latin typeface="Calibri"/>
                <a:cs typeface="Calibri"/>
              </a:rPr>
              <a:t>having</a:t>
            </a:r>
            <a:r>
              <a:rPr sz="1600" spc="-55" dirty="0">
                <a:solidFill>
                  <a:srgbClr val="FFFFFF"/>
                </a:solidFill>
                <a:latin typeface="Calibri"/>
                <a:cs typeface="Calibri"/>
              </a:rPr>
              <a:t> </a:t>
            </a:r>
            <a:r>
              <a:rPr sz="1600" dirty="0">
                <a:solidFill>
                  <a:srgbClr val="FFFFFF"/>
                </a:solidFill>
                <a:latin typeface="Calibri"/>
                <a:cs typeface="Calibri"/>
              </a:rPr>
              <a:t>a</a:t>
            </a:r>
            <a:r>
              <a:rPr sz="1600" spc="-35" dirty="0">
                <a:solidFill>
                  <a:srgbClr val="FFFFFF"/>
                </a:solidFill>
                <a:latin typeface="Calibri"/>
                <a:cs typeface="Calibri"/>
              </a:rPr>
              <a:t> </a:t>
            </a:r>
            <a:r>
              <a:rPr sz="1600" dirty="0">
                <a:solidFill>
                  <a:srgbClr val="FFFFFF"/>
                </a:solidFill>
                <a:latin typeface="Calibri"/>
                <a:cs typeface="Calibri"/>
              </a:rPr>
              <a:t>chat!</a:t>
            </a:r>
            <a:r>
              <a:rPr sz="1600" spc="-5" dirty="0">
                <a:solidFill>
                  <a:srgbClr val="FFFFFF"/>
                </a:solidFill>
                <a:latin typeface="Calibri"/>
                <a:cs typeface="Calibri"/>
              </a:rPr>
              <a:t> </a:t>
            </a:r>
            <a:r>
              <a:rPr sz="1600" dirty="0">
                <a:solidFill>
                  <a:srgbClr val="FFFFFF"/>
                </a:solidFill>
                <a:latin typeface="Calibri"/>
                <a:cs typeface="Calibri"/>
              </a:rPr>
              <a:t>Often</a:t>
            </a:r>
            <a:r>
              <a:rPr sz="1600" spc="-40" dirty="0">
                <a:solidFill>
                  <a:srgbClr val="FFFFFF"/>
                </a:solidFill>
                <a:latin typeface="Calibri"/>
                <a:cs typeface="Calibri"/>
              </a:rPr>
              <a:t> </a:t>
            </a:r>
            <a:r>
              <a:rPr sz="1600" spc="-10" dirty="0">
                <a:solidFill>
                  <a:srgbClr val="FFFFFF"/>
                </a:solidFill>
                <a:latin typeface="Calibri"/>
                <a:cs typeface="Calibri"/>
              </a:rPr>
              <a:t>external professionals</a:t>
            </a:r>
            <a:r>
              <a:rPr sz="1600" spc="-45" dirty="0">
                <a:solidFill>
                  <a:srgbClr val="FFFFFF"/>
                </a:solidFill>
                <a:latin typeface="Calibri"/>
                <a:cs typeface="Calibri"/>
              </a:rPr>
              <a:t> </a:t>
            </a:r>
            <a:r>
              <a:rPr sz="1600" spc="-10" dirty="0">
                <a:solidFill>
                  <a:srgbClr val="FFFFFF"/>
                </a:solidFill>
                <a:latin typeface="Calibri"/>
                <a:cs typeface="Calibri"/>
              </a:rPr>
              <a:t>attend</a:t>
            </a:r>
            <a:r>
              <a:rPr sz="1600" spc="-50" dirty="0">
                <a:solidFill>
                  <a:srgbClr val="FFFFFF"/>
                </a:solidFill>
                <a:latin typeface="Calibri"/>
                <a:cs typeface="Calibri"/>
              </a:rPr>
              <a:t> </a:t>
            </a:r>
            <a:r>
              <a:rPr sz="1600" dirty="0">
                <a:solidFill>
                  <a:srgbClr val="FFFFFF"/>
                </a:solidFill>
                <a:latin typeface="Calibri"/>
                <a:cs typeface="Calibri"/>
              </a:rPr>
              <a:t>these</a:t>
            </a:r>
            <a:r>
              <a:rPr sz="1600" spc="-20" dirty="0">
                <a:solidFill>
                  <a:srgbClr val="FFFFFF"/>
                </a:solidFill>
                <a:latin typeface="Calibri"/>
                <a:cs typeface="Calibri"/>
              </a:rPr>
              <a:t> </a:t>
            </a:r>
            <a:r>
              <a:rPr sz="1600" dirty="0">
                <a:solidFill>
                  <a:srgbClr val="FFFFFF"/>
                </a:solidFill>
                <a:latin typeface="Calibri"/>
                <a:cs typeface="Calibri"/>
              </a:rPr>
              <a:t>sessions</a:t>
            </a:r>
            <a:r>
              <a:rPr sz="1600" spc="-30" dirty="0">
                <a:solidFill>
                  <a:srgbClr val="FFFFFF"/>
                </a:solidFill>
                <a:latin typeface="Calibri"/>
                <a:cs typeface="Calibri"/>
              </a:rPr>
              <a:t> </a:t>
            </a:r>
            <a:r>
              <a:rPr sz="1600" dirty="0">
                <a:solidFill>
                  <a:srgbClr val="FFFFFF"/>
                </a:solidFill>
                <a:latin typeface="Calibri"/>
                <a:cs typeface="Calibri"/>
              </a:rPr>
              <a:t>also</a:t>
            </a:r>
            <a:r>
              <a:rPr sz="1600" spc="-40" dirty="0">
                <a:solidFill>
                  <a:srgbClr val="FFFFFF"/>
                </a:solidFill>
                <a:latin typeface="Calibri"/>
                <a:cs typeface="Calibri"/>
              </a:rPr>
              <a:t> </a:t>
            </a:r>
            <a:r>
              <a:rPr sz="1600" dirty="0">
                <a:solidFill>
                  <a:srgbClr val="FFFFFF"/>
                </a:solidFill>
                <a:latin typeface="Calibri"/>
                <a:cs typeface="Calibri"/>
              </a:rPr>
              <a:t>to</a:t>
            </a:r>
            <a:r>
              <a:rPr sz="1600" spc="-40" dirty="0">
                <a:solidFill>
                  <a:srgbClr val="FFFFFF"/>
                </a:solidFill>
                <a:latin typeface="Calibri"/>
                <a:cs typeface="Calibri"/>
              </a:rPr>
              <a:t> </a:t>
            </a:r>
            <a:r>
              <a:rPr sz="1600" dirty="0">
                <a:solidFill>
                  <a:srgbClr val="FFFFFF"/>
                </a:solidFill>
                <a:latin typeface="Calibri"/>
                <a:cs typeface="Calibri"/>
              </a:rPr>
              <a:t>upskill</a:t>
            </a:r>
            <a:r>
              <a:rPr sz="1600" spc="-60" dirty="0">
                <a:solidFill>
                  <a:srgbClr val="FFFFFF"/>
                </a:solidFill>
                <a:latin typeface="Calibri"/>
                <a:cs typeface="Calibri"/>
              </a:rPr>
              <a:t> </a:t>
            </a:r>
            <a:r>
              <a:rPr sz="1600" dirty="0">
                <a:solidFill>
                  <a:srgbClr val="FFFFFF"/>
                </a:solidFill>
                <a:latin typeface="Calibri"/>
                <a:cs typeface="Calibri"/>
              </a:rPr>
              <a:t>parents</a:t>
            </a:r>
            <a:r>
              <a:rPr sz="1600" spc="-35" dirty="0">
                <a:solidFill>
                  <a:srgbClr val="FFFFFF"/>
                </a:solidFill>
                <a:latin typeface="Calibri"/>
                <a:cs typeface="Calibri"/>
              </a:rPr>
              <a:t> </a:t>
            </a:r>
            <a:r>
              <a:rPr sz="1600" dirty="0">
                <a:solidFill>
                  <a:srgbClr val="FFFFFF"/>
                </a:solidFill>
                <a:latin typeface="Calibri"/>
                <a:cs typeface="Calibri"/>
              </a:rPr>
              <a:t>and</a:t>
            </a:r>
            <a:r>
              <a:rPr sz="1600" spc="-50" dirty="0">
                <a:solidFill>
                  <a:srgbClr val="FFFFFF"/>
                </a:solidFill>
                <a:latin typeface="Calibri"/>
                <a:cs typeface="Calibri"/>
              </a:rPr>
              <a:t> </a:t>
            </a:r>
            <a:r>
              <a:rPr sz="1600" dirty="0">
                <a:solidFill>
                  <a:srgbClr val="FFFFFF"/>
                </a:solidFill>
                <a:latin typeface="Calibri"/>
                <a:cs typeface="Calibri"/>
              </a:rPr>
              <a:t>draw</a:t>
            </a:r>
            <a:r>
              <a:rPr sz="1600" spc="-15" dirty="0">
                <a:solidFill>
                  <a:srgbClr val="FFFFFF"/>
                </a:solidFill>
                <a:latin typeface="Calibri"/>
                <a:cs typeface="Calibri"/>
              </a:rPr>
              <a:t> </a:t>
            </a:r>
            <a:r>
              <a:rPr sz="1600" spc="-10" dirty="0">
                <a:solidFill>
                  <a:srgbClr val="FFFFFF"/>
                </a:solidFill>
                <a:latin typeface="Calibri"/>
                <a:cs typeface="Calibri"/>
              </a:rPr>
              <a:t>attention</a:t>
            </a:r>
            <a:r>
              <a:rPr sz="1600" spc="-55" dirty="0">
                <a:solidFill>
                  <a:srgbClr val="FFFFFF"/>
                </a:solidFill>
                <a:latin typeface="Calibri"/>
                <a:cs typeface="Calibri"/>
              </a:rPr>
              <a:t> </a:t>
            </a:r>
            <a:r>
              <a:rPr sz="1600" dirty="0">
                <a:solidFill>
                  <a:srgbClr val="FFFFFF"/>
                </a:solidFill>
                <a:latin typeface="Calibri"/>
                <a:cs typeface="Calibri"/>
              </a:rPr>
              <a:t>to</a:t>
            </a:r>
            <a:r>
              <a:rPr sz="1600" spc="-40" dirty="0">
                <a:solidFill>
                  <a:srgbClr val="FFFFFF"/>
                </a:solidFill>
                <a:latin typeface="Calibri"/>
                <a:cs typeface="Calibri"/>
              </a:rPr>
              <a:t> </a:t>
            </a:r>
            <a:r>
              <a:rPr sz="1600" dirty="0">
                <a:solidFill>
                  <a:srgbClr val="FFFFFF"/>
                </a:solidFill>
                <a:latin typeface="Calibri"/>
                <a:cs typeface="Calibri"/>
              </a:rPr>
              <a:t>support</a:t>
            </a:r>
            <a:r>
              <a:rPr sz="1600" spc="-25" dirty="0">
                <a:solidFill>
                  <a:srgbClr val="FFFFFF"/>
                </a:solidFill>
                <a:latin typeface="Calibri"/>
                <a:cs typeface="Calibri"/>
              </a:rPr>
              <a:t> </a:t>
            </a:r>
            <a:r>
              <a:rPr sz="1600" dirty="0">
                <a:solidFill>
                  <a:srgbClr val="FFFFFF"/>
                </a:solidFill>
                <a:latin typeface="Calibri"/>
                <a:cs typeface="Calibri"/>
              </a:rPr>
              <a:t>and</a:t>
            </a:r>
            <a:r>
              <a:rPr sz="1600" spc="-45" dirty="0">
                <a:solidFill>
                  <a:srgbClr val="FFFFFF"/>
                </a:solidFill>
                <a:latin typeface="Calibri"/>
                <a:cs typeface="Calibri"/>
              </a:rPr>
              <a:t> </a:t>
            </a:r>
            <a:r>
              <a:rPr sz="1600" spc="-10" dirty="0">
                <a:solidFill>
                  <a:srgbClr val="FFFFFF"/>
                </a:solidFill>
                <a:latin typeface="Calibri"/>
                <a:cs typeface="Calibri"/>
              </a:rPr>
              <a:t>services </a:t>
            </a:r>
            <a:r>
              <a:rPr sz="1600" dirty="0">
                <a:solidFill>
                  <a:srgbClr val="FFFFFF"/>
                </a:solidFill>
                <a:latin typeface="Calibri"/>
                <a:cs typeface="Calibri"/>
              </a:rPr>
              <a:t>which</a:t>
            </a:r>
            <a:r>
              <a:rPr sz="1600" spc="-45" dirty="0">
                <a:solidFill>
                  <a:srgbClr val="FFFFFF"/>
                </a:solidFill>
                <a:latin typeface="Calibri"/>
                <a:cs typeface="Calibri"/>
              </a:rPr>
              <a:t> </a:t>
            </a:r>
            <a:r>
              <a:rPr sz="1600" dirty="0">
                <a:solidFill>
                  <a:srgbClr val="FFFFFF"/>
                </a:solidFill>
                <a:latin typeface="Calibri"/>
                <a:cs typeface="Calibri"/>
              </a:rPr>
              <a:t>are</a:t>
            </a:r>
            <a:r>
              <a:rPr sz="1600" spc="-20" dirty="0">
                <a:solidFill>
                  <a:srgbClr val="FFFFFF"/>
                </a:solidFill>
                <a:latin typeface="Calibri"/>
                <a:cs typeface="Calibri"/>
              </a:rPr>
              <a:t> </a:t>
            </a:r>
            <a:r>
              <a:rPr sz="1600" spc="-10" dirty="0">
                <a:solidFill>
                  <a:srgbClr val="FFFFFF"/>
                </a:solidFill>
                <a:latin typeface="Calibri"/>
                <a:cs typeface="Calibri"/>
              </a:rPr>
              <a:t>available.</a:t>
            </a:r>
            <a:endParaRPr sz="1600" dirty="0">
              <a:latin typeface="Calibri"/>
              <a:cs typeface="Calibri"/>
            </a:endParaRPr>
          </a:p>
        </p:txBody>
      </p:sp>
      <p:pic>
        <p:nvPicPr>
          <p:cNvPr id="42" name="object 42"/>
          <p:cNvPicPr/>
          <p:nvPr/>
        </p:nvPicPr>
        <p:blipFill>
          <a:blip r:embed="rId34" cstate="print"/>
          <a:stretch>
            <a:fillRect/>
          </a:stretch>
        </p:blipFill>
        <p:spPr>
          <a:xfrm>
            <a:off x="9201657" y="2722879"/>
            <a:ext cx="2463292" cy="246189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16991" y="1539239"/>
            <a:ext cx="3401060" cy="3736340"/>
            <a:chOff x="316991" y="1539239"/>
            <a:chExt cx="3401060" cy="3736340"/>
          </a:xfrm>
        </p:grpSpPr>
        <p:pic>
          <p:nvPicPr>
            <p:cNvPr id="3" name="object 3"/>
            <p:cNvPicPr/>
            <p:nvPr/>
          </p:nvPicPr>
          <p:blipFill>
            <a:blip r:embed="rId2" cstate="print"/>
            <a:stretch>
              <a:fillRect/>
            </a:stretch>
          </p:blipFill>
          <p:spPr>
            <a:xfrm>
              <a:off x="716279" y="1539239"/>
              <a:ext cx="2605277" cy="855726"/>
            </a:xfrm>
            <a:prstGeom prst="rect">
              <a:avLst/>
            </a:prstGeom>
          </p:spPr>
        </p:pic>
        <p:pic>
          <p:nvPicPr>
            <p:cNvPr id="4" name="object 4"/>
            <p:cNvPicPr/>
            <p:nvPr/>
          </p:nvPicPr>
          <p:blipFill>
            <a:blip r:embed="rId3" cstate="print"/>
            <a:stretch>
              <a:fillRect/>
            </a:stretch>
          </p:blipFill>
          <p:spPr>
            <a:xfrm>
              <a:off x="361187" y="1950719"/>
              <a:ext cx="3313938" cy="855726"/>
            </a:xfrm>
            <a:prstGeom prst="rect">
              <a:avLst/>
            </a:prstGeom>
          </p:spPr>
        </p:pic>
        <p:pic>
          <p:nvPicPr>
            <p:cNvPr id="5" name="object 5"/>
            <p:cNvPicPr/>
            <p:nvPr/>
          </p:nvPicPr>
          <p:blipFill>
            <a:blip r:embed="rId4" cstate="print"/>
            <a:stretch>
              <a:fillRect/>
            </a:stretch>
          </p:blipFill>
          <p:spPr>
            <a:xfrm>
              <a:off x="316991" y="2362200"/>
              <a:ext cx="3400805" cy="855726"/>
            </a:xfrm>
            <a:prstGeom prst="rect">
              <a:avLst/>
            </a:prstGeom>
          </p:spPr>
        </p:pic>
        <p:pic>
          <p:nvPicPr>
            <p:cNvPr id="6" name="object 6"/>
            <p:cNvPicPr/>
            <p:nvPr/>
          </p:nvPicPr>
          <p:blipFill>
            <a:blip r:embed="rId5" cstate="print"/>
            <a:stretch>
              <a:fillRect/>
            </a:stretch>
          </p:blipFill>
          <p:spPr>
            <a:xfrm>
              <a:off x="502919" y="2773679"/>
              <a:ext cx="3030474" cy="855726"/>
            </a:xfrm>
            <a:prstGeom prst="rect">
              <a:avLst/>
            </a:prstGeom>
          </p:spPr>
        </p:pic>
        <p:pic>
          <p:nvPicPr>
            <p:cNvPr id="7" name="object 7"/>
            <p:cNvPicPr/>
            <p:nvPr/>
          </p:nvPicPr>
          <p:blipFill>
            <a:blip r:embed="rId6" cstate="print"/>
            <a:stretch>
              <a:fillRect/>
            </a:stretch>
          </p:blipFill>
          <p:spPr>
            <a:xfrm>
              <a:off x="664463" y="3185160"/>
              <a:ext cx="2710434" cy="855726"/>
            </a:xfrm>
            <a:prstGeom prst="rect">
              <a:avLst/>
            </a:prstGeom>
          </p:spPr>
        </p:pic>
        <p:pic>
          <p:nvPicPr>
            <p:cNvPr id="8" name="object 8"/>
            <p:cNvPicPr/>
            <p:nvPr/>
          </p:nvPicPr>
          <p:blipFill>
            <a:blip r:embed="rId7" cstate="print"/>
            <a:stretch>
              <a:fillRect/>
            </a:stretch>
          </p:blipFill>
          <p:spPr>
            <a:xfrm>
              <a:off x="888491" y="3596639"/>
              <a:ext cx="2259330" cy="855725"/>
            </a:xfrm>
            <a:prstGeom prst="rect">
              <a:avLst/>
            </a:prstGeom>
          </p:spPr>
        </p:pic>
        <p:pic>
          <p:nvPicPr>
            <p:cNvPr id="9" name="object 9"/>
            <p:cNvPicPr/>
            <p:nvPr/>
          </p:nvPicPr>
          <p:blipFill>
            <a:blip r:embed="rId8" cstate="print"/>
            <a:stretch>
              <a:fillRect/>
            </a:stretch>
          </p:blipFill>
          <p:spPr>
            <a:xfrm>
              <a:off x="865631" y="4008119"/>
              <a:ext cx="2305050" cy="855726"/>
            </a:xfrm>
            <a:prstGeom prst="rect">
              <a:avLst/>
            </a:prstGeom>
          </p:spPr>
        </p:pic>
        <p:pic>
          <p:nvPicPr>
            <p:cNvPr id="10" name="object 10"/>
            <p:cNvPicPr/>
            <p:nvPr/>
          </p:nvPicPr>
          <p:blipFill>
            <a:blip r:embed="rId9" cstate="print"/>
            <a:stretch>
              <a:fillRect/>
            </a:stretch>
          </p:blipFill>
          <p:spPr>
            <a:xfrm>
              <a:off x="362711" y="4419600"/>
              <a:ext cx="3179826" cy="855726"/>
            </a:xfrm>
            <a:prstGeom prst="rect">
              <a:avLst/>
            </a:prstGeom>
          </p:spPr>
        </p:pic>
      </p:grpSp>
      <p:sp>
        <p:nvSpPr>
          <p:cNvPr id="11" name="object 11"/>
          <p:cNvSpPr txBox="1"/>
          <p:nvPr/>
        </p:nvSpPr>
        <p:spPr>
          <a:xfrm>
            <a:off x="537768" y="1632026"/>
            <a:ext cx="2783205" cy="3364229"/>
          </a:xfrm>
          <a:prstGeom prst="rect">
            <a:avLst/>
          </a:prstGeom>
        </p:spPr>
        <p:txBody>
          <a:bodyPr vert="horz" wrap="square" lIns="0" tIns="58419" rIns="0" bIns="0" rtlCol="0">
            <a:spAutoFit/>
          </a:bodyPr>
          <a:lstStyle/>
          <a:p>
            <a:pPr marL="12065" marR="5080" indent="2540" algn="ctr">
              <a:lnSpc>
                <a:spcPct val="90000"/>
              </a:lnSpc>
              <a:spcBef>
                <a:spcPts val="459"/>
              </a:spcBef>
              <a:tabLst>
                <a:tab pos="1003300" algn="l"/>
                <a:tab pos="1145540" algn="l"/>
                <a:tab pos="1427480" algn="l"/>
                <a:tab pos="1544955" algn="l"/>
                <a:tab pos="2248535" algn="l"/>
              </a:tabLst>
            </a:pPr>
            <a:r>
              <a:rPr sz="3000" b="1" spc="120" dirty="0">
                <a:solidFill>
                  <a:srgbClr val="FFC000"/>
                </a:solidFill>
                <a:latin typeface="Cambria"/>
                <a:cs typeface="Cambria"/>
              </a:rPr>
              <a:t>WILL</a:t>
            </a:r>
            <a:r>
              <a:rPr sz="3000" b="1" dirty="0">
                <a:solidFill>
                  <a:srgbClr val="FFC000"/>
                </a:solidFill>
                <a:latin typeface="Cambria"/>
                <a:cs typeface="Cambria"/>
              </a:rPr>
              <a:t>		</a:t>
            </a:r>
            <a:r>
              <a:rPr sz="3000" b="1" spc="95" dirty="0">
                <a:solidFill>
                  <a:srgbClr val="FFC000"/>
                </a:solidFill>
                <a:latin typeface="Cambria"/>
                <a:cs typeface="Cambria"/>
              </a:rPr>
              <a:t>I</a:t>
            </a:r>
            <a:r>
              <a:rPr sz="3000" b="1" dirty="0">
                <a:solidFill>
                  <a:srgbClr val="FFC000"/>
                </a:solidFill>
                <a:latin typeface="Cambria"/>
                <a:cs typeface="Cambria"/>
              </a:rPr>
              <a:t>	</a:t>
            </a:r>
            <a:r>
              <a:rPr sz="3000" b="1" spc="280" dirty="0">
                <a:solidFill>
                  <a:srgbClr val="FFC000"/>
                </a:solidFill>
                <a:latin typeface="Cambria"/>
                <a:cs typeface="Cambria"/>
              </a:rPr>
              <a:t>BE </a:t>
            </a:r>
            <a:r>
              <a:rPr sz="3000" b="1" spc="240" dirty="0">
                <a:solidFill>
                  <a:srgbClr val="FFC000"/>
                </a:solidFill>
                <a:latin typeface="Cambria"/>
                <a:cs typeface="Cambria"/>
              </a:rPr>
              <a:t>INVOLVED</a:t>
            </a:r>
            <a:r>
              <a:rPr sz="3000" b="1" dirty="0">
                <a:solidFill>
                  <a:srgbClr val="FFC000"/>
                </a:solidFill>
                <a:latin typeface="Cambria"/>
                <a:cs typeface="Cambria"/>
              </a:rPr>
              <a:t>	</a:t>
            </a:r>
            <a:r>
              <a:rPr sz="3000" b="1" spc="125" dirty="0">
                <a:solidFill>
                  <a:srgbClr val="FFC000"/>
                </a:solidFill>
                <a:latin typeface="Cambria"/>
                <a:cs typeface="Cambria"/>
              </a:rPr>
              <a:t>IN </a:t>
            </a:r>
            <a:r>
              <a:rPr sz="3000" b="1" spc="300" dirty="0">
                <a:solidFill>
                  <a:srgbClr val="FFC000"/>
                </a:solidFill>
                <a:latin typeface="Cambria"/>
                <a:cs typeface="Cambria"/>
              </a:rPr>
              <a:t>DISCUSSIONS </a:t>
            </a:r>
            <a:r>
              <a:rPr sz="3000" b="1" spc="200" dirty="0">
                <a:solidFill>
                  <a:srgbClr val="FFC000"/>
                </a:solidFill>
                <a:latin typeface="Cambria"/>
                <a:cs typeface="Cambria"/>
              </a:rPr>
              <a:t>ABOUT</a:t>
            </a:r>
            <a:r>
              <a:rPr sz="3000" b="1" dirty="0">
                <a:solidFill>
                  <a:srgbClr val="FFC000"/>
                </a:solidFill>
                <a:latin typeface="Cambria"/>
                <a:cs typeface="Cambria"/>
              </a:rPr>
              <a:t>		</a:t>
            </a:r>
            <a:r>
              <a:rPr sz="3000" b="1" spc="175" dirty="0">
                <a:solidFill>
                  <a:srgbClr val="FFC000"/>
                </a:solidFill>
                <a:latin typeface="Cambria"/>
                <a:cs typeface="Cambria"/>
              </a:rPr>
              <a:t>AND </a:t>
            </a:r>
            <a:r>
              <a:rPr sz="3000" b="1" spc="185" dirty="0">
                <a:solidFill>
                  <a:srgbClr val="FFC000"/>
                </a:solidFill>
                <a:latin typeface="Cambria"/>
                <a:cs typeface="Cambria"/>
              </a:rPr>
              <a:t>PLANNING </a:t>
            </a:r>
            <a:r>
              <a:rPr sz="3000" b="1" spc="315" dirty="0">
                <a:solidFill>
                  <a:srgbClr val="FFC000"/>
                </a:solidFill>
                <a:latin typeface="Cambria"/>
                <a:cs typeface="Cambria"/>
              </a:rPr>
              <a:t>FOR</a:t>
            </a:r>
            <a:r>
              <a:rPr sz="3000" b="1" dirty="0">
                <a:solidFill>
                  <a:srgbClr val="FFC000"/>
                </a:solidFill>
                <a:latin typeface="Cambria"/>
                <a:cs typeface="Cambria"/>
              </a:rPr>
              <a:t>	</a:t>
            </a:r>
            <a:r>
              <a:rPr sz="3000" b="1" spc="250" dirty="0">
                <a:solidFill>
                  <a:srgbClr val="FFC000"/>
                </a:solidFill>
                <a:latin typeface="Cambria"/>
                <a:cs typeface="Cambria"/>
              </a:rPr>
              <a:t>MY </a:t>
            </a:r>
            <a:r>
              <a:rPr sz="3000" b="1" spc="280" dirty="0">
                <a:solidFill>
                  <a:srgbClr val="FFC000"/>
                </a:solidFill>
                <a:latin typeface="Cambria"/>
                <a:cs typeface="Cambria"/>
              </a:rPr>
              <a:t>CHILD’S </a:t>
            </a:r>
            <a:r>
              <a:rPr sz="3000" b="1" spc="270" dirty="0">
                <a:solidFill>
                  <a:srgbClr val="FFC000"/>
                </a:solidFill>
                <a:latin typeface="Cambria"/>
                <a:cs typeface="Cambria"/>
              </a:rPr>
              <a:t>EDUCATION?</a:t>
            </a:r>
            <a:endParaRPr sz="3000">
              <a:latin typeface="Cambria"/>
              <a:cs typeface="Cambria"/>
            </a:endParaRPr>
          </a:p>
        </p:txBody>
      </p:sp>
      <p:pic>
        <p:nvPicPr>
          <p:cNvPr id="12" name="object 12"/>
          <p:cNvPicPr/>
          <p:nvPr/>
        </p:nvPicPr>
        <p:blipFill>
          <a:blip r:embed="rId10" cstate="print"/>
          <a:stretch>
            <a:fillRect/>
          </a:stretch>
        </p:blipFill>
        <p:spPr>
          <a:xfrm>
            <a:off x="3670300" y="190500"/>
            <a:ext cx="8115300" cy="62865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279400" y="0"/>
              <a:ext cx="11912600" cy="6858000"/>
            </a:xfrm>
            <a:custGeom>
              <a:avLst/>
              <a:gdLst/>
              <a:ahLst/>
              <a:cxnLst/>
              <a:rect l="l" t="t" r="r" b="b"/>
              <a:pathLst>
                <a:path w="11912600" h="6858000">
                  <a:moveTo>
                    <a:pt x="0" y="6858000"/>
                  </a:moveTo>
                  <a:lnTo>
                    <a:pt x="11912600" y="6858000"/>
                  </a:lnTo>
                  <a:lnTo>
                    <a:pt x="11912600" y="0"/>
                  </a:lnTo>
                  <a:lnTo>
                    <a:pt x="0" y="0"/>
                  </a:lnTo>
                  <a:lnTo>
                    <a:pt x="0" y="6858000"/>
                  </a:lnTo>
                  <a:close/>
                </a:path>
              </a:pathLst>
            </a:custGeom>
            <a:solidFill>
              <a:srgbClr val="001F5F">
                <a:alpha val="90194"/>
              </a:srgbClr>
            </a:solidFill>
          </p:spPr>
          <p:txBody>
            <a:bodyPr wrap="square" lIns="0" tIns="0" rIns="0" bIns="0" rtlCol="0"/>
            <a:lstStyle/>
            <a:p>
              <a:endParaRPr/>
            </a:p>
          </p:txBody>
        </p:sp>
        <p:sp>
          <p:nvSpPr>
            <p:cNvPr id="4" name="object 4"/>
            <p:cNvSpPr/>
            <p:nvPr/>
          </p:nvSpPr>
          <p:spPr>
            <a:xfrm>
              <a:off x="0" y="0"/>
              <a:ext cx="279400" cy="6858000"/>
            </a:xfrm>
            <a:custGeom>
              <a:avLst/>
              <a:gdLst/>
              <a:ahLst/>
              <a:cxnLst/>
              <a:rect l="l" t="t" r="r" b="b"/>
              <a:pathLst>
                <a:path w="279400" h="6858000">
                  <a:moveTo>
                    <a:pt x="0" y="6857999"/>
                  </a:moveTo>
                  <a:lnTo>
                    <a:pt x="279399" y="6858000"/>
                  </a:lnTo>
                  <a:lnTo>
                    <a:pt x="279400" y="0"/>
                  </a:lnTo>
                  <a:lnTo>
                    <a:pt x="0" y="0"/>
                  </a:lnTo>
                  <a:lnTo>
                    <a:pt x="0" y="6857999"/>
                  </a:lnTo>
                  <a:close/>
                </a:path>
              </a:pathLst>
            </a:custGeom>
            <a:solidFill>
              <a:srgbClr val="FFC000"/>
            </a:solidFill>
          </p:spPr>
          <p:txBody>
            <a:bodyPr wrap="square" lIns="0" tIns="0" rIns="0" bIns="0" rtlCol="0"/>
            <a:lstStyle/>
            <a:p>
              <a:endParaRPr/>
            </a:p>
          </p:txBody>
        </p:sp>
        <p:sp>
          <p:nvSpPr>
            <p:cNvPr id="5" name="object 5"/>
            <p:cNvSpPr/>
            <p:nvPr/>
          </p:nvSpPr>
          <p:spPr>
            <a:xfrm>
              <a:off x="3478276" y="650875"/>
              <a:ext cx="5235575" cy="5229225"/>
            </a:xfrm>
            <a:custGeom>
              <a:avLst/>
              <a:gdLst/>
              <a:ahLst/>
              <a:cxnLst/>
              <a:rect l="l" t="t" r="r" b="b"/>
              <a:pathLst>
                <a:path w="5235575" h="5229225">
                  <a:moveTo>
                    <a:pt x="2617724" y="0"/>
                  </a:moveTo>
                  <a:lnTo>
                    <a:pt x="2566924" y="4699"/>
                  </a:lnTo>
                  <a:lnTo>
                    <a:pt x="2517775" y="17399"/>
                  </a:lnTo>
                  <a:lnTo>
                    <a:pt x="2470150" y="36449"/>
                  </a:lnTo>
                  <a:lnTo>
                    <a:pt x="2420874" y="60325"/>
                  </a:lnTo>
                  <a:lnTo>
                    <a:pt x="2374900" y="87249"/>
                  </a:lnTo>
                  <a:lnTo>
                    <a:pt x="2327275" y="115824"/>
                  </a:lnTo>
                  <a:lnTo>
                    <a:pt x="2232025" y="166624"/>
                  </a:lnTo>
                  <a:lnTo>
                    <a:pt x="2184400" y="185674"/>
                  </a:lnTo>
                  <a:lnTo>
                    <a:pt x="2135124" y="198374"/>
                  </a:lnTo>
                  <a:lnTo>
                    <a:pt x="2085975" y="204724"/>
                  </a:lnTo>
                  <a:lnTo>
                    <a:pt x="2033524" y="204724"/>
                  </a:lnTo>
                  <a:lnTo>
                    <a:pt x="1979549" y="201549"/>
                  </a:lnTo>
                  <a:lnTo>
                    <a:pt x="1925574" y="195199"/>
                  </a:lnTo>
                  <a:lnTo>
                    <a:pt x="1871599" y="187325"/>
                  </a:lnTo>
                  <a:lnTo>
                    <a:pt x="1817624" y="180975"/>
                  </a:lnTo>
                  <a:lnTo>
                    <a:pt x="1763649" y="176149"/>
                  </a:lnTo>
                  <a:lnTo>
                    <a:pt x="1712849" y="177800"/>
                  </a:lnTo>
                  <a:lnTo>
                    <a:pt x="1663700" y="184150"/>
                  </a:lnTo>
                  <a:lnTo>
                    <a:pt x="1616075" y="198374"/>
                  </a:lnTo>
                  <a:lnTo>
                    <a:pt x="1576324" y="219075"/>
                  </a:lnTo>
                  <a:lnTo>
                    <a:pt x="1538224" y="245999"/>
                  </a:lnTo>
                  <a:lnTo>
                    <a:pt x="1504950" y="277749"/>
                  </a:lnTo>
                  <a:lnTo>
                    <a:pt x="1471549" y="314325"/>
                  </a:lnTo>
                  <a:lnTo>
                    <a:pt x="1441450" y="352425"/>
                  </a:lnTo>
                  <a:lnTo>
                    <a:pt x="1381125" y="431800"/>
                  </a:lnTo>
                  <a:lnTo>
                    <a:pt x="1350899" y="469900"/>
                  </a:lnTo>
                  <a:lnTo>
                    <a:pt x="1319149" y="506349"/>
                  </a:lnTo>
                  <a:lnTo>
                    <a:pt x="1282700" y="538099"/>
                  </a:lnTo>
                  <a:lnTo>
                    <a:pt x="1247775" y="566674"/>
                  </a:lnTo>
                  <a:lnTo>
                    <a:pt x="1208024" y="588899"/>
                  </a:lnTo>
                  <a:lnTo>
                    <a:pt x="1165225" y="607949"/>
                  </a:lnTo>
                  <a:lnTo>
                    <a:pt x="1119124" y="623824"/>
                  </a:lnTo>
                  <a:lnTo>
                    <a:pt x="1071499" y="638175"/>
                  </a:lnTo>
                  <a:lnTo>
                    <a:pt x="1023874" y="650875"/>
                  </a:lnTo>
                  <a:lnTo>
                    <a:pt x="974725" y="663575"/>
                  </a:lnTo>
                  <a:lnTo>
                    <a:pt x="928624" y="677799"/>
                  </a:lnTo>
                  <a:lnTo>
                    <a:pt x="882650" y="693674"/>
                  </a:lnTo>
                  <a:lnTo>
                    <a:pt x="839724" y="712724"/>
                  </a:lnTo>
                  <a:lnTo>
                    <a:pt x="801624" y="736600"/>
                  </a:lnTo>
                  <a:lnTo>
                    <a:pt x="766699" y="765175"/>
                  </a:lnTo>
                  <a:lnTo>
                    <a:pt x="738124" y="800100"/>
                  </a:lnTo>
                  <a:lnTo>
                    <a:pt x="714375" y="838200"/>
                  </a:lnTo>
                  <a:lnTo>
                    <a:pt x="695325" y="880999"/>
                  </a:lnTo>
                  <a:lnTo>
                    <a:pt x="679450" y="927100"/>
                  </a:lnTo>
                  <a:lnTo>
                    <a:pt x="665099" y="973074"/>
                  </a:lnTo>
                  <a:lnTo>
                    <a:pt x="652399" y="1022350"/>
                  </a:lnTo>
                  <a:lnTo>
                    <a:pt x="639699" y="1069975"/>
                  </a:lnTo>
                  <a:lnTo>
                    <a:pt x="625475" y="1117600"/>
                  </a:lnTo>
                  <a:lnTo>
                    <a:pt x="609600" y="1163574"/>
                  </a:lnTo>
                  <a:lnTo>
                    <a:pt x="590550" y="1206500"/>
                  </a:lnTo>
                  <a:lnTo>
                    <a:pt x="568325" y="1246124"/>
                  </a:lnTo>
                  <a:lnTo>
                    <a:pt x="539750" y="1281049"/>
                  </a:lnTo>
                  <a:lnTo>
                    <a:pt x="508000" y="1317625"/>
                  </a:lnTo>
                  <a:lnTo>
                    <a:pt x="471424" y="1349375"/>
                  </a:lnTo>
                  <a:lnTo>
                    <a:pt x="352425" y="1439799"/>
                  </a:lnTo>
                  <a:lnTo>
                    <a:pt x="314325" y="1470025"/>
                  </a:lnTo>
                  <a:lnTo>
                    <a:pt x="277749" y="1503299"/>
                  </a:lnTo>
                  <a:lnTo>
                    <a:pt x="245999" y="1536700"/>
                  </a:lnTo>
                  <a:lnTo>
                    <a:pt x="219075" y="1574800"/>
                  </a:lnTo>
                  <a:lnTo>
                    <a:pt x="198374" y="1614424"/>
                  </a:lnTo>
                  <a:lnTo>
                    <a:pt x="184150" y="1662049"/>
                  </a:lnTo>
                  <a:lnTo>
                    <a:pt x="177800" y="1711325"/>
                  </a:lnTo>
                  <a:lnTo>
                    <a:pt x="176149" y="1762125"/>
                  </a:lnTo>
                  <a:lnTo>
                    <a:pt x="180975" y="1816100"/>
                  </a:lnTo>
                  <a:lnTo>
                    <a:pt x="187325" y="1870075"/>
                  </a:lnTo>
                  <a:lnTo>
                    <a:pt x="195199" y="1924050"/>
                  </a:lnTo>
                  <a:lnTo>
                    <a:pt x="201549" y="1978025"/>
                  </a:lnTo>
                  <a:lnTo>
                    <a:pt x="204724" y="2032000"/>
                  </a:lnTo>
                  <a:lnTo>
                    <a:pt x="204724" y="2084324"/>
                  </a:lnTo>
                  <a:lnTo>
                    <a:pt x="198374" y="2133600"/>
                  </a:lnTo>
                  <a:lnTo>
                    <a:pt x="185674" y="2182749"/>
                  </a:lnTo>
                  <a:lnTo>
                    <a:pt x="166624" y="2228850"/>
                  </a:lnTo>
                  <a:lnTo>
                    <a:pt x="142875" y="2276475"/>
                  </a:lnTo>
                  <a:lnTo>
                    <a:pt x="115824" y="2324100"/>
                  </a:lnTo>
                  <a:lnTo>
                    <a:pt x="87249" y="2371725"/>
                  </a:lnTo>
                  <a:lnTo>
                    <a:pt x="60325" y="2417699"/>
                  </a:lnTo>
                  <a:lnTo>
                    <a:pt x="36449" y="2466975"/>
                  </a:lnTo>
                  <a:lnTo>
                    <a:pt x="17399" y="2514600"/>
                  </a:lnTo>
                  <a:lnTo>
                    <a:pt x="4699" y="2563749"/>
                  </a:lnTo>
                  <a:lnTo>
                    <a:pt x="0" y="2614549"/>
                  </a:lnTo>
                  <a:lnTo>
                    <a:pt x="4699" y="2665349"/>
                  </a:lnTo>
                  <a:lnTo>
                    <a:pt x="17399" y="2714625"/>
                  </a:lnTo>
                  <a:lnTo>
                    <a:pt x="36449" y="2762250"/>
                  </a:lnTo>
                  <a:lnTo>
                    <a:pt x="60325" y="2811399"/>
                  </a:lnTo>
                  <a:lnTo>
                    <a:pt x="87249" y="2857500"/>
                  </a:lnTo>
                  <a:lnTo>
                    <a:pt x="115824" y="2905125"/>
                  </a:lnTo>
                  <a:lnTo>
                    <a:pt x="142875" y="2952750"/>
                  </a:lnTo>
                  <a:lnTo>
                    <a:pt x="166624" y="3000375"/>
                  </a:lnTo>
                  <a:lnTo>
                    <a:pt x="185674" y="3046349"/>
                  </a:lnTo>
                  <a:lnTo>
                    <a:pt x="198374" y="3095625"/>
                  </a:lnTo>
                  <a:lnTo>
                    <a:pt x="204724" y="3144774"/>
                  </a:lnTo>
                  <a:lnTo>
                    <a:pt x="204724" y="3197225"/>
                  </a:lnTo>
                  <a:lnTo>
                    <a:pt x="201549" y="3251200"/>
                  </a:lnTo>
                  <a:lnTo>
                    <a:pt x="195199" y="3305175"/>
                  </a:lnTo>
                  <a:lnTo>
                    <a:pt x="187325" y="3359150"/>
                  </a:lnTo>
                  <a:lnTo>
                    <a:pt x="180975" y="3413125"/>
                  </a:lnTo>
                  <a:lnTo>
                    <a:pt x="176149" y="3467100"/>
                  </a:lnTo>
                  <a:lnTo>
                    <a:pt x="177800" y="3517900"/>
                  </a:lnTo>
                  <a:lnTo>
                    <a:pt x="184150" y="3567049"/>
                  </a:lnTo>
                  <a:lnTo>
                    <a:pt x="198374" y="3614674"/>
                  </a:lnTo>
                  <a:lnTo>
                    <a:pt x="219075" y="3654425"/>
                  </a:lnTo>
                  <a:lnTo>
                    <a:pt x="245999" y="3692525"/>
                  </a:lnTo>
                  <a:lnTo>
                    <a:pt x="277749" y="3725799"/>
                  </a:lnTo>
                  <a:lnTo>
                    <a:pt x="314325" y="3759200"/>
                  </a:lnTo>
                  <a:lnTo>
                    <a:pt x="352425" y="3789299"/>
                  </a:lnTo>
                  <a:lnTo>
                    <a:pt x="471424" y="3879850"/>
                  </a:lnTo>
                  <a:lnTo>
                    <a:pt x="508000" y="3911600"/>
                  </a:lnTo>
                  <a:lnTo>
                    <a:pt x="539750" y="3948049"/>
                  </a:lnTo>
                  <a:lnTo>
                    <a:pt x="568325" y="3982974"/>
                  </a:lnTo>
                  <a:lnTo>
                    <a:pt x="590550" y="4022725"/>
                  </a:lnTo>
                  <a:lnTo>
                    <a:pt x="609600" y="4065524"/>
                  </a:lnTo>
                  <a:lnTo>
                    <a:pt x="625475" y="4111625"/>
                  </a:lnTo>
                  <a:lnTo>
                    <a:pt x="639699" y="4159250"/>
                  </a:lnTo>
                  <a:lnTo>
                    <a:pt x="652399" y="4206875"/>
                  </a:lnTo>
                  <a:lnTo>
                    <a:pt x="665099" y="4256024"/>
                  </a:lnTo>
                  <a:lnTo>
                    <a:pt x="679450" y="4302125"/>
                  </a:lnTo>
                  <a:lnTo>
                    <a:pt x="695325" y="4348099"/>
                  </a:lnTo>
                  <a:lnTo>
                    <a:pt x="714375" y="4391025"/>
                  </a:lnTo>
                  <a:lnTo>
                    <a:pt x="738124" y="4429125"/>
                  </a:lnTo>
                  <a:lnTo>
                    <a:pt x="766699" y="4464050"/>
                  </a:lnTo>
                  <a:lnTo>
                    <a:pt x="801624" y="4492625"/>
                  </a:lnTo>
                  <a:lnTo>
                    <a:pt x="839724" y="4516374"/>
                  </a:lnTo>
                  <a:lnTo>
                    <a:pt x="882650" y="4535424"/>
                  </a:lnTo>
                  <a:lnTo>
                    <a:pt x="928624" y="4551299"/>
                  </a:lnTo>
                  <a:lnTo>
                    <a:pt x="974725" y="4565650"/>
                  </a:lnTo>
                  <a:lnTo>
                    <a:pt x="1023874" y="4578350"/>
                  </a:lnTo>
                  <a:lnTo>
                    <a:pt x="1071499" y="4591050"/>
                  </a:lnTo>
                  <a:lnTo>
                    <a:pt x="1119124" y="4605274"/>
                  </a:lnTo>
                  <a:lnTo>
                    <a:pt x="1165225" y="4621149"/>
                  </a:lnTo>
                  <a:lnTo>
                    <a:pt x="1208024" y="4640199"/>
                  </a:lnTo>
                  <a:lnTo>
                    <a:pt x="1247775" y="4662424"/>
                  </a:lnTo>
                  <a:lnTo>
                    <a:pt x="1282700" y="4690999"/>
                  </a:lnTo>
                  <a:lnTo>
                    <a:pt x="1319149" y="4722749"/>
                  </a:lnTo>
                  <a:lnTo>
                    <a:pt x="1350899" y="4759325"/>
                  </a:lnTo>
                  <a:lnTo>
                    <a:pt x="1381125" y="4797425"/>
                  </a:lnTo>
                  <a:lnTo>
                    <a:pt x="1441450" y="4876800"/>
                  </a:lnTo>
                  <a:lnTo>
                    <a:pt x="1471549" y="4914900"/>
                  </a:lnTo>
                  <a:lnTo>
                    <a:pt x="1504950" y="4951412"/>
                  </a:lnTo>
                  <a:lnTo>
                    <a:pt x="1538224" y="4983162"/>
                  </a:lnTo>
                  <a:lnTo>
                    <a:pt x="1576324" y="5010150"/>
                  </a:lnTo>
                  <a:lnTo>
                    <a:pt x="1616075" y="5030787"/>
                  </a:lnTo>
                  <a:lnTo>
                    <a:pt x="1663700" y="5045075"/>
                  </a:lnTo>
                  <a:lnTo>
                    <a:pt x="1712849" y="5051425"/>
                  </a:lnTo>
                  <a:lnTo>
                    <a:pt x="1763649" y="5053012"/>
                  </a:lnTo>
                  <a:lnTo>
                    <a:pt x="1817624" y="5048250"/>
                  </a:lnTo>
                  <a:lnTo>
                    <a:pt x="1871599" y="5041900"/>
                  </a:lnTo>
                  <a:lnTo>
                    <a:pt x="1925574" y="5033962"/>
                  </a:lnTo>
                  <a:lnTo>
                    <a:pt x="1979549" y="5027612"/>
                  </a:lnTo>
                  <a:lnTo>
                    <a:pt x="2033524" y="5024437"/>
                  </a:lnTo>
                  <a:lnTo>
                    <a:pt x="2085975" y="5024437"/>
                  </a:lnTo>
                  <a:lnTo>
                    <a:pt x="2135124" y="5030787"/>
                  </a:lnTo>
                  <a:lnTo>
                    <a:pt x="2184400" y="5043487"/>
                  </a:lnTo>
                  <a:lnTo>
                    <a:pt x="2232025" y="5062537"/>
                  </a:lnTo>
                  <a:lnTo>
                    <a:pt x="2327275" y="5113337"/>
                  </a:lnTo>
                  <a:lnTo>
                    <a:pt x="2374900" y="5141912"/>
                  </a:lnTo>
                  <a:lnTo>
                    <a:pt x="2420874" y="5168900"/>
                  </a:lnTo>
                  <a:lnTo>
                    <a:pt x="2470150" y="5192712"/>
                  </a:lnTo>
                  <a:lnTo>
                    <a:pt x="2517775" y="5211762"/>
                  </a:lnTo>
                  <a:lnTo>
                    <a:pt x="2566924" y="5224462"/>
                  </a:lnTo>
                  <a:lnTo>
                    <a:pt x="2617724" y="5229225"/>
                  </a:lnTo>
                  <a:lnTo>
                    <a:pt x="2668524" y="5224462"/>
                  </a:lnTo>
                  <a:lnTo>
                    <a:pt x="2717800" y="5211762"/>
                  </a:lnTo>
                  <a:lnTo>
                    <a:pt x="2765425" y="5192712"/>
                  </a:lnTo>
                  <a:lnTo>
                    <a:pt x="2814574" y="5168900"/>
                  </a:lnTo>
                  <a:lnTo>
                    <a:pt x="2860675" y="5141912"/>
                  </a:lnTo>
                  <a:lnTo>
                    <a:pt x="2908300" y="5113337"/>
                  </a:lnTo>
                  <a:lnTo>
                    <a:pt x="3003550" y="5062537"/>
                  </a:lnTo>
                  <a:lnTo>
                    <a:pt x="3049524" y="5043487"/>
                  </a:lnTo>
                  <a:lnTo>
                    <a:pt x="3100324" y="5030787"/>
                  </a:lnTo>
                  <a:lnTo>
                    <a:pt x="3149600" y="5024437"/>
                  </a:lnTo>
                  <a:lnTo>
                    <a:pt x="3201924" y="5024437"/>
                  </a:lnTo>
                  <a:lnTo>
                    <a:pt x="3255899" y="5027612"/>
                  </a:lnTo>
                  <a:lnTo>
                    <a:pt x="3309874" y="5033962"/>
                  </a:lnTo>
                  <a:lnTo>
                    <a:pt x="3363849" y="5041900"/>
                  </a:lnTo>
                  <a:lnTo>
                    <a:pt x="3417824" y="5048250"/>
                  </a:lnTo>
                  <a:lnTo>
                    <a:pt x="3471799" y="5053012"/>
                  </a:lnTo>
                  <a:lnTo>
                    <a:pt x="3522599" y="5051425"/>
                  </a:lnTo>
                  <a:lnTo>
                    <a:pt x="3571875" y="5045075"/>
                  </a:lnTo>
                  <a:lnTo>
                    <a:pt x="3619500" y="5030787"/>
                  </a:lnTo>
                  <a:lnTo>
                    <a:pt x="3659124" y="5010150"/>
                  </a:lnTo>
                  <a:lnTo>
                    <a:pt x="3697224" y="4983162"/>
                  </a:lnTo>
                  <a:lnTo>
                    <a:pt x="3730625" y="4951412"/>
                  </a:lnTo>
                  <a:lnTo>
                    <a:pt x="3763899" y="4914900"/>
                  </a:lnTo>
                  <a:lnTo>
                    <a:pt x="3794125" y="4876800"/>
                  </a:lnTo>
                  <a:lnTo>
                    <a:pt x="3854450" y="4797425"/>
                  </a:lnTo>
                  <a:lnTo>
                    <a:pt x="3884549" y="4759325"/>
                  </a:lnTo>
                  <a:lnTo>
                    <a:pt x="3916299" y="4722749"/>
                  </a:lnTo>
                  <a:lnTo>
                    <a:pt x="3952875" y="4690999"/>
                  </a:lnTo>
                  <a:lnTo>
                    <a:pt x="3987800" y="4662424"/>
                  </a:lnTo>
                  <a:lnTo>
                    <a:pt x="4027424" y="4640199"/>
                  </a:lnTo>
                  <a:lnTo>
                    <a:pt x="4070350" y="4621149"/>
                  </a:lnTo>
                  <a:lnTo>
                    <a:pt x="4116324" y="4605274"/>
                  </a:lnTo>
                  <a:lnTo>
                    <a:pt x="4163949" y="4591050"/>
                  </a:lnTo>
                  <a:lnTo>
                    <a:pt x="4211574" y="4578350"/>
                  </a:lnTo>
                  <a:lnTo>
                    <a:pt x="4260850" y="4565650"/>
                  </a:lnTo>
                  <a:lnTo>
                    <a:pt x="4306824" y="4551299"/>
                  </a:lnTo>
                  <a:lnTo>
                    <a:pt x="4352925" y="4535424"/>
                  </a:lnTo>
                  <a:lnTo>
                    <a:pt x="4395724" y="4516374"/>
                  </a:lnTo>
                  <a:lnTo>
                    <a:pt x="4433824" y="4492625"/>
                  </a:lnTo>
                  <a:lnTo>
                    <a:pt x="4468749" y="4464050"/>
                  </a:lnTo>
                  <a:lnTo>
                    <a:pt x="4497324" y="4429125"/>
                  </a:lnTo>
                  <a:lnTo>
                    <a:pt x="4521200" y="4391025"/>
                  </a:lnTo>
                  <a:lnTo>
                    <a:pt x="4540250" y="4348099"/>
                  </a:lnTo>
                  <a:lnTo>
                    <a:pt x="4556125" y="4302125"/>
                  </a:lnTo>
                  <a:lnTo>
                    <a:pt x="4570349" y="4256024"/>
                  </a:lnTo>
                  <a:lnTo>
                    <a:pt x="4583049" y="4206875"/>
                  </a:lnTo>
                  <a:lnTo>
                    <a:pt x="4595749" y="4159250"/>
                  </a:lnTo>
                  <a:lnTo>
                    <a:pt x="4610100" y="4111625"/>
                  </a:lnTo>
                  <a:lnTo>
                    <a:pt x="4625975" y="4065524"/>
                  </a:lnTo>
                  <a:lnTo>
                    <a:pt x="4645025" y="4022725"/>
                  </a:lnTo>
                  <a:lnTo>
                    <a:pt x="4667250" y="3982974"/>
                  </a:lnTo>
                  <a:lnTo>
                    <a:pt x="4695825" y="3948049"/>
                  </a:lnTo>
                  <a:lnTo>
                    <a:pt x="4727575" y="3911600"/>
                  </a:lnTo>
                  <a:lnTo>
                    <a:pt x="4764024" y="3879850"/>
                  </a:lnTo>
                  <a:lnTo>
                    <a:pt x="4802124" y="3849624"/>
                  </a:lnTo>
                  <a:lnTo>
                    <a:pt x="4843399" y="3819525"/>
                  </a:lnTo>
                  <a:lnTo>
                    <a:pt x="4883150" y="3789299"/>
                  </a:lnTo>
                  <a:lnTo>
                    <a:pt x="4921250" y="3759200"/>
                  </a:lnTo>
                  <a:lnTo>
                    <a:pt x="4957699" y="3725799"/>
                  </a:lnTo>
                  <a:lnTo>
                    <a:pt x="4989449" y="3692525"/>
                  </a:lnTo>
                  <a:lnTo>
                    <a:pt x="5016500" y="3654425"/>
                  </a:lnTo>
                  <a:lnTo>
                    <a:pt x="5037074" y="3614674"/>
                  </a:lnTo>
                  <a:lnTo>
                    <a:pt x="5051425" y="3567049"/>
                  </a:lnTo>
                  <a:lnTo>
                    <a:pt x="5057775" y="3517900"/>
                  </a:lnTo>
                  <a:lnTo>
                    <a:pt x="5059299" y="3467100"/>
                  </a:lnTo>
                  <a:lnTo>
                    <a:pt x="5054600" y="3413125"/>
                  </a:lnTo>
                  <a:lnTo>
                    <a:pt x="5048250" y="3359150"/>
                  </a:lnTo>
                  <a:lnTo>
                    <a:pt x="5040249" y="3305175"/>
                  </a:lnTo>
                  <a:lnTo>
                    <a:pt x="5033899" y="3251200"/>
                  </a:lnTo>
                  <a:lnTo>
                    <a:pt x="5030724" y="3197225"/>
                  </a:lnTo>
                  <a:lnTo>
                    <a:pt x="5030724" y="3144774"/>
                  </a:lnTo>
                  <a:lnTo>
                    <a:pt x="5037074" y="3095625"/>
                  </a:lnTo>
                  <a:lnTo>
                    <a:pt x="5049774" y="3046349"/>
                  </a:lnTo>
                  <a:lnTo>
                    <a:pt x="5068824" y="3000375"/>
                  </a:lnTo>
                  <a:lnTo>
                    <a:pt x="5119624" y="2905125"/>
                  </a:lnTo>
                  <a:lnTo>
                    <a:pt x="5148199" y="2857500"/>
                  </a:lnTo>
                  <a:lnTo>
                    <a:pt x="5175250" y="2811399"/>
                  </a:lnTo>
                  <a:lnTo>
                    <a:pt x="5198999" y="2762250"/>
                  </a:lnTo>
                  <a:lnTo>
                    <a:pt x="5218049" y="2714625"/>
                  </a:lnTo>
                  <a:lnTo>
                    <a:pt x="5230749" y="2665349"/>
                  </a:lnTo>
                  <a:lnTo>
                    <a:pt x="5235575" y="2614549"/>
                  </a:lnTo>
                  <a:lnTo>
                    <a:pt x="5230749" y="2563749"/>
                  </a:lnTo>
                  <a:lnTo>
                    <a:pt x="5218049" y="2514600"/>
                  </a:lnTo>
                  <a:lnTo>
                    <a:pt x="5198999" y="2466975"/>
                  </a:lnTo>
                  <a:lnTo>
                    <a:pt x="5175250" y="2417699"/>
                  </a:lnTo>
                  <a:lnTo>
                    <a:pt x="5148199" y="2371725"/>
                  </a:lnTo>
                  <a:lnTo>
                    <a:pt x="5119624" y="2324100"/>
                  </a:lnTo>
                  <a:lnTo>
                    <a:pt x="5068824" y="2228850"/>
                  </a:lnTo>
                  <a:lnTo>
                    <a:pt x="5049774" y="2182749"/>
                  </a:lnTo>
                  <a:lnTo>
                    <a:pt x="5037074" y="2133600"/>
                  </a:lnTo>
                  <a:lnTo>
                    <a:pt x="5030724" y="2084324"/>
                  </a:lnTo>
                  <a:lnTo>
                    <a:pt x="5030724" y="2032000"/>
                  </a:lnTo>
                  <a:lnTo>
                    <a:pt x="5033899" y="1978025"/>
                  </a:lnTo>
                  <a:lnTo>
                    <a:pt x="5040249" y="1924050"/>
                  </a:lnTo>
                  <a:lnTo>
                    <a:pt x="5048250" y="1870075"/>
                  </a:lnTo>
                  <a:lnTo>
                    <a:pt x="5054600" y="1816100"/>
                  </a:lnTo>
                  <a:lnTo>
                    <a:pt x="5059299" y="1762125"/>
                  </a:lnTo>
                  <a:lnTo>
                    <a:pt x="5057775" y="1711325"/>
                  </a:lnTo>
                  <a:lnTo>
                    <a:pt x="5051425" y="1662049"/>
                  </a:lnTo>
                  <a:lnTo>
                    <a:pt x="5037074" y="1614424"/>
                  </a:lnTo>
                  <a:lnTo>
                    <a:pt x="5016500" y="1574800"/>
                  </a:lnTo>
                  <a:lnTo>
                    <a:pt x="4989449" y="1536700"/>
                  </a:lnTo>
                  <a:lnTo>
                    <a:pt x="4957699" y="1503299"/>
                  </a:lnTo>
                  <a:lnTo>
                    <a:pt x="4921250" y="1470025"/>
                  </a:lnTo>
                  <a:lnTo>
                    <a:pt x="4883150" y="1439799"/>
                  </a:lnTo>
                  <a:lnTo>
                    <a:pt x="4843399" y="1409700"/>
                  </a:lnTo>
                  <a:lnTo>
                    <a:pt x="4802124" y="1379474"/>
                  </a:lnTo>
                  <a:lnTo>
                    <a:pt x="4764024" y="1349375"/>
                  </a:lnTo>
                  <a:lnTo>
                    <a:pt x="4727575" y="1317625"/>
                  </a:lnTo>
                  <a:lnTo>
                    <a:pt x="4695825" y="1281049"/>
                  </a:lnTo>
                  <a:lnTo>
                    <a:pt x="4667250" y="1246124"/>
                  </a:lnTo>
                  <a:lnTo>
                    <a:pt x="4645025" y="1206500"/>
                  </a:lnTo>
                  <a:lnTo>
                    <a:pt x="4625975" y="1163574"/>
                  </a:lnTo>
                  <a:lnTo>
                    <a:pt x="4610100" y="1117600"/>
                  </a:lnTo>
                  <a:lnTo>
                    <a:pt x="4595749" y="1069975"/>
                  </a:lnTo>
                  <a:lnTo>
                    <a:pt x="4583049" y="1022350"/>
                  </a:lnTo>
                  <a:lnTo>
                    <a:pt x="4570349" y="973074"/>
                  </a:lnTo>
                  <a:lnTo>
                    <a:pt x="4556125" y="927100"/>
                  </a:lnTo>
                  <a:lnTo>
                    <a:pt x="4540250" y="880999"/>
                  </a:lnTo>
                  <a:lnTo>
                    <a:pt x="4521200" y="838200"/>
                  </a:lnTo>
                  <a:lnTo>
                    <a:pt x="4497324" y="800100"/>
                  </a:lnTo>
                  <a:lnTo>
                    <a:pt x="4468749" y="765175"/>
                  </a:lnTo>
                  <a:lnTo>
                    <a:pt x="4433824" y="736600"/>
                  </a:lnTo>
                  <a:lnTo>
                    <a:pt x="4395724" y="712724"/>
                  </a:lnTo>
                  <a:lnTo>
                    <a:pt x="4352925" y="693674"/>
                  </a:lnTo>
                  <a:lnTo>
                    <a:pt x="4306824" y="677799"/>
                  </a:lnTo>
                  <a:lnTo>
                    <a:pt x="4260850" y="663575"/>
                  </a:lnTo>
                  <a:lnTo>
                    <a:pt x="4211574" y="650875"/>
                  </a:lnTo>
                  <a:lnTo>
                    <a:pt x="4163949" y="638175"/>
                  </a:lnTo>
                  <a:lnTo>
                    <a:pt x="4116324" y="623824"/>
                  </a:lnTo>
                  <a:lnTo>
                    <a:pt x="4070350" y="607949"/>
                  </a:lnTo>
                  <a:lnTo>
                    <a:pt x="4027424" y="588899"/>
                  </a:lnTo>
                  <a:lnTo>
                    <a:pt x="3987800" y="566674"/>
                  </a:lnTo>
                  <a:lnTo>
                    <a:pt x="3952875" y="538099"/>
                  </a:lnTo>
                  <a:lnTo>
                    <a:pt x="3916299" y="506349"/>
                  </a:lnTo>
                  <a:lnTo>
                    <a:pt x="3884549" y="469900"/>
                  </a:lnTo>
                  <a:lnTo>
                    <a:pt x="3854450" y="431800"/>
                  </a:lnTo>
                  <a:lnTo>
                    <a:pt x="3794125" y="352425"/>
                  </a:lnTo>
                  <a:lnTo>
                    <a:pt x="3763899" y="314325"/>
                  </a:lnTo>
                  <a:lnTo>
                    <a:pt x="3730625" y="277749"/>
                  </a:lnTo>
                  <a:lnTo>
                    <a:pt x="3697224" y="245999"/>
                  </a:lnTo>
                  <a:lnTo>
                    <a:pt x="3659124" y="219075"/>
                  </a:lnTo>
                  <a:lnTo>
                    <a:pt x="3619500" y="198374"/>
                  </a:lnTo>
                  <a:lnTo>
                    <a:pt x="3571875" y="184150"/>
                  </a:lnTo>
                  <a:lnTo>
                    <a:pt x="3522599" y="177800"/>
                  </a:lnTo>
                  <a:lnTo>
                    <a:pt x="3471799" y="176149"/>
                  </a:lnTo>
                  <a:lnTo>
                    <a:pt x="3417824" y="180975"/>
                  </a:lnTo>
                  <a:lnTo>
                    <a:pt x="3363849" y="187325"/>
                  </a:lnTo>
                  <a:lnTo>
                    <a:pt x="3309874" y="195199"/>
                  </a:lnTo>
                  <a:lnTo>
                    <a:pt x="3255899" y="201549"/>
                  </a:lnTo>
                  <a:lnTo>
                    <a:pt x="3201924" y="204724"/>
                  </a:lnTo>
                  <a:lnTo>
                    <a:pt x="3149600" y="204724"/>
                  </a:lnTo>
                  <a:lnTo>
                    <a:pt x="3100324" y="198374"/>
                  </a:lnTo>
                  <a:lnTo>
                    <a:pt x="3049524" y="185674"/>
                  </a:lnTo>
                  <a:lnTo>
                    <a:pt x="3003550" y="166624"/>
                  </a:lnTo>
                  <a:lnTo>
                    <a:pt x="2908300" y="115824"/>
                  </a:lnTo>
                  <a:lnTo>
                    <a:pt x="2860675" y="87249"/>
                  </a:lnTo>
                  <a:lnTo>
                    <a:pt x="2814574" y="60325"/>
                  </a:lnTo>
                  <a:lnTo>
                    <a:pt x="2765425" y="36449"/>
                  </a:lnTo>
                  <a:lnTo>
                    <a:pt x="2717800" y="17399"/>
                  </a:lnTo>
                  <a:lnTo>
                    <a:pt x="2668524" y="4699"/>
                  </a:lnTo>
                  <a:lnTo>
                    <a:pt x="2617724" y="0"/>
                  </a:lnTo>
                  <a:close/>
                </a:path>
              </a:pathLst>
            </a:custGeom>
            <a:solidFill>
              <a:srgbClr val="2A5B7E">
                <a:alpha val="25097"/>
              </a:srgbClr>
            </a:solidFill>
          </p:spPr>
          <p:txBody>
            <a:bodyPr wrap="square" lIns="0" tIns="0" rIns="0" bIns="0" rtlCol="0"/>
            <a:lstStyle/>
            <a:p>
              <a:endParaRPr/>
            </a:p>
          </p:txBody>
        </p:sp>
        <p:pic>
          <p:nvPicPr>
            <p:cNvPr id="6" name="object 6"/>
            <p:cNvPicPr/>
            <p:nvPr/>
          </p:nvPicPr>
          <p:blipFill>
            <a:blip r:embed="rId2" cstate="print"/>
            <a:stretch>
              <a:fillRect/>
            </a:stretch>
          </p:blipFill>
          <p:spPr>
            <a:xfrm>
              <a:off x="1109472" y="170687"/>
              <a:ext cx="10156698" cy="799337"/>
            </a:xfrm>
            <a:prstGeom prst="rect">
              <a:avLst/>
            </a:prstGeom>
          </p:spPr>
        </p:pic>
        <p:pic>
          <p:nvPicPr>
            <p:cNvPr id="7" name="object 7"/>
            <p:cNvPicPr/>
            <p:nvPr/>
          </p:nvPicPr>
          <p:blipFill>
            <a:blip r:embed="rId3" cstate="print"/>
            <a:stretch>
              <a:fillRect/>
            </a:stretch>
          </p:blipFill>
          <p:spPr>
            <a:xfrm>
              <a:off x="591312" y="554736"/>
              <a:ext cx="11065002" cy="799338"/>
            </a:xfrm>
            <a:prstGeom prst="rect">
              <a:avLst/>
            </a:prstGeom>
          </p:spPr>
        </p:pic>
      </p:grpSp>
      <p:sp>
        <p:nvSpPr>
          <p:cNvPr id="8" name="object 8" descr="$PPTXTitle"/>
          <p:cNvSpPr txBox="1">
            <a:spLocks noGrp="1"/>
          </p:cNvSpPr>
          <p:nvPr>
            <p:ph type="title"/>
          </p:nvPr>
        </p:nvSpPr>
        <p:spPr>
          <a:prstGeom prst="rect">
            <a:avLst/>
          </a:prstGeom>
        </p:spPr>
        <p:txBody>
          <a:bodyPr vert="horz" wrap="square" lIns="0" tIns="60960" rIns="0" bIns="0" rtlCol="0">
            <a:spAutoFit/>
          </a:bodyPr>
          <a:lstStyle/>
          <a:p>
            <a:pPr marL="21590" marR="5080" indent="518159">
              <a:lnSpc>
                <a:spcPts val="3020"/>
              </a:lnSpc>
              <a:spcBef>
                <a:spcPts val="480"/>
              </a:spcBef>
              <a:tabLst>
                <a:tab pos="7527925" algn="l"/>
              </a:tabLst>
            </a:pPr>
            <a:r>
              <a:rPr spc="155" dirty="0"/>
              <a:t>HOW</a:t>
            </a:r>
            <a:r>
              <a:rPr spc="350" dirty="0"/>
              <a:t> </a:t>
            </a:r>
            <a:r>
              <a:rPr spc="130" dirty="0"/>
              <a:t>WILL</a:t>
            </a:r>
            <a:r>
              <a:rPr spc="350" dirty="0"/>
              <a:t> </a:t>
            </a:r>
            <a:r>
              <a:rPr spc="240" dirty="0"/>
              <a:t>MY</a:t>
            </a:r>
            <a:r>
              <a:rPr spc="340" dirty="0"/>
              <a:t> </a:t>
            </a:r>
            <a:r>
              <a:rPr spc="254" dirty="0"/>
              <a:t>CHILD</a:t>
            </a:r>
            <a:r>
              <a:rPr spc="365" dirty="0"/>
              <a:t> </a:t>
            </a:r>
            <a:r>
              <a:rPr spc="285" dirty="0"/>
              <a:t>BE</a:t>
            </a:r>
            <a:r>
              <a:rPr spc="340" dirty="0"/>
              <a:t> </a:t>
            </a:r>
            <a:r>
              <a:rPr spc="235" dirty="0"/>
              <a:t>INCLUDED</a:t>
            </a:r>
            <a:r>
              <a:rPr spc="370" dirty="0"/>
              <a:t> </a:t>
            </a:r>
            <a:r>
              <a:rPr spc="140" dirty="0"/>
              <a:t>IN</a:t>
            </a:r>
            <a:r>
              <a:rPr spc="350" dirty="0"/>
              <a:t> </a:t>
            </a:r>
            <a:r>
              <a:rPr spc="229" dirty="0"/>
              <a:t>ACTIVITIES </a:t>
            </a:r>
            <a:r>
              <a:rPr spc="245" dirty="0"/>
              <a:t>OUTSIDE</a:t>
            </a:r>
            <a:r>
              <a:rPr spc="385" dirty="0"/>
              <a:t> </a:t>
            </a:r>
            <a:r>
              <a:rPr spc="265" dirty="0"/>
              <a:t>THE</a:t>
            </a:r>
            <a:r>
              <a:rPr spc="360" dirty="0"/>
              <a:t> </a:t>
            </a:r>
            <a:r>
              <a:rPr spc="315" dirty="0"/>
              <a:t>CLASSROOM</a:t>
            </a:r>
            <a:r>
              <a:rPr spc="380" dirty="0"/>
              <a:t> </a:t>
            </a:r>
            <a:r>
              <a:rPr spc="215" dirty="0"/>
              <a:t>INCLUDING</a:t>
            </a:r>
            <a:r>
              <a:rPr dirty="0"/>
              <a:t>	</a:t>
            </a:r>
            <a:r>
              <a:rPr spc="320" dirty="0"/>
              <a:t>SCHOOL</a:t>
            </a:r>
            <a:r>
              <a:rPr spc="365" dirty="0"/>
              <a:t> </a:t>
            </a:r>
            <a:r>
              <a:rPr spc="270" dirty="0"/>
              <a:t>TRIPS?</a:t>
            </a:r>
          </a:p>
        </p:txBody>
      </p:sp>
      <p:pic>
        <p:nvPicPr>
          <p:cNvPr id="9" name="object 9"/>
          <p:cNvPicPr/>
          <p:nvPr/>
        </p:nvPicPr>
        <p:blipFill>
          <a:blip r:embed="rId4" cstate="print"/>
          <a:stretch>
            <a:fillRect/>
          </a:stretch>
        </p:blipFill>
        <p:spPr>
          <a:xfrm>
            <a:off x="1124623" y="2604642"/>
            <a:ext cx="10222103" cy="3602482"/>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0510773" y="382524"/>
            <a:ext cx="1374775" cy="1546225"/>
          </a:xfrm>
          <a:prstGeom prst="rect">
            <a:avLst/>
          </a:prstGeom>
        </p:spPr>
      </p:pic>
      <p:grpSp>
        <p:nvGrpSpPr>
          <p:cNvPr id="3" name="object 3"/>
          <p:cNvGrpSpPr/>
          <p:nvPr/>
        </p:nvGrpSpPr>
        <p:grpSpPr>
          <a:xfrm>
            <a:off x="941832" y="213359"/>
            <a:ext cx="8672830" cy="1435100"/>
            <a:chOff x="941832" y="213359"/>
            <a:chExt cx="8672830" cy="1435100"/>
          </a:xfrm>
        </p:grpSpPr>
        <p:pic>
          <p:nvPicPr>
            <p:cNvPr id="4" name="object 4"/>
            <p:cNvPicPr/>
            <p:nvPr/>
          </p:nvPicPr>
          <p:blipFill>
            <a:blip r:embed="rId3" cstate="print"/>
            <a:stretch>
              <a:fillRect/>
            </a:stretch>
          </p:blipFill>
          <p:spPr>
            <a:xfrm>
              <a:off x="941832" y="213359"/>
              <a:ext cx="8672322" cy="968502"/>
            </a:xfrm>
            <a:prstGeom prst="rect">
              <a:avLst/>
            </a:prstGeom>
          </p:spPr>
        </p:pic>
        <p:pic>
          <p:nvPicPr>
            <p:cNvPr id="5" name="object 5"/>
            <p:cNvPicPr/>
            <p:nvPr/>
          </p:nvPicPr>
          <p:blipFill>
            <a:blip r:embed="rId4" cstate="print"/>
            <a:stretch>
              <a:fillRect/>
            </a:stretch>
          </p:blipFill>
          <p:spPr>
            <a:xfrm>
              <a:off x="3044952" y="679704"/>
              <a:ext cx="4313682" cy="968501"/>
            </a:xfrm>
            <a:prstGeom prst="rect">
              <a:avLst/>
            </a:prstGeom>
          </p:spPr>
        </p:pic>
      </p:grpSp>
      <p:sp>
        <p:nvSpPr>
          <p:cNvPr id="6" name="object 6" descr="$PPTXTitle"/>
          <p:cNvSpPr txBox="1">
            <a:spLocks noGrp="1"/>
          </p:cNvSpPr>
          <p:nvPr>
            <p:ph type="title"/>
          </p:nvPr>
        </p:nvSpPr>
        <p:spPr>
          <a:xfrm>
            <a:off x="1193698" y="320421"/>
            <a:ext cx="7966075" cy="1009650"/>
          </a:xfrm>
          <a:prstGeom prst="rect">
            <a:avLst/>
          </a:prstGeom>
        </p:spPr>
        <p:txBody>
          <a:bodyPr vert="horz" wrap="square" lIns="0" tIns="71120" rIns="0" bIns="0" rtlCol="0">
            <a:spAutoFit/>
          </a:bodyPr>
          <a:lstStyle/>
          <a:p>
            <a:pPr marL="2115820" marR="5080" indent="-2103755">
              <a:lnSpc>
                <a:spcPts val="3670"/>
              </a:lnSpc>
              <a:spcBef>
                <a:spcPts val="560"/>
              </a:spcBef>
              <a:tabLst>
                <a:tab pos="1264920" algn="l"/>
                <a:tab pos="4313555" algn="l"/>
                <a:tab pos="4916805" algn="l"/>
                <a:tab pos="6030595" algn="l"/>
              </a:tabLst>
            </a:pPr>
            <a:r>
              <a:rPr sz="3400" spc="160" dirty="0"/>
              <a:t>HOW</a:t>
            </a:r>
            <a:r>
              <a:rPr sz="3400" dirty="0"/>
              <a:t>	</a:t>
            </a:r>
            <a:r>
              <a:rPr sz="3400" spc="380" dirty="0"/>
              <a:t>ACCESSIBLE</a:t>
            </a:r>
            <a:r>
              <a:rPr sz="3400" dirty="0"/>
              <a:t>	</a:t>
            </a:r>
            <a:r>
              <a:rPr sz="3400" spc="295" dirty="0"/>
              <a:t>IS</a:t>
            </a:r>
            <a:r>
              <a:rPr sz="3400" dirty="0"/>
              <a:t>	</a:t>
            </a:r>
            <a:r>
              <a:rPr sz="3400" spc="300" dirty="0"/>
              <a:t>THE</a:t>
            </a:r>
            <a:r>
              <a:rPr sz="3400" dirty="0"/>
              <a:t>	</a:t>
            </a:r>
            <a:r>
              <a:rPr sz="3400" spc="375" dirty="0"/>
              <a:t>SCHOOL </a:t>
            </a:r>
            <a:r>
              <a:rPr sz="3400" spc="305" dirty="0"/>
              <a:t>ENVIRONMENT?</a:t>
            </a:r>
            <a:endParaRPr sz="3400"/>
          </a:p>
        </p:txBody>
      </p:sp>
      <p:sp>
        <p:nvSpPr>
          <p:cNvPr id="32" name="object 32"/>
          <p:cNvSpPr txBox="1"/>
          <p:nvPr/>
        </p:nvSpPr>
        <p:spPr>
          <a:xfrm>
            <a:off x="838200" y="2034285"/>
            <a:ext cx="10800080" cy="3213059"/>
          </a:xfrm>
          <a:prstGeom prst="rect">
            <a:avLst/>
          </a:prstGeom>
        </p:spPr>
        <p:txBody>
          <a:bodyPr vert="horz" wrap="square" lIns="0" tIns="12065" rIns="0" bIns="0" rtlCol="0">
            <a:spAutoFit/>
          </a:bodyPr>
          <a:lstStyle/>
          <a:p>
            <a:pPr marL="12700" marR="374015">
              <a:lnSpc>
                <a:spcPct val="100000"/>
              </a:lnSpc>
              <a:spcBef>
                <a:spcPts val="95"/>
              </a:spcBef>
            </a:pPr>
            <a:r>
              <a:rPr sz="1600" dirty="0">
                <a:solidFill>
                  <a:schemeClr val="tx1"/>
                </a:solidFill>
                <a:latin typeface="Calibri"/>
                <a:cs typeface="Calibri"/>
              </a:rPr>
              <a:t>St</a:t>
            </a:r>
            <a:r>
              <a:rPr sz="1600" spc="-25" dirty="0">
                <a:solidFill>
                  <a:schemeClr val="tx1"/>
                </a:solidFill>
                <a:latin typeface="Calibri"/>
                <a:cs typeface="Calibri"/>
              </a:rPr>
              <a:t> </a:t>
            </a:r>
            <a:r>
              <a:rPr lang="en-GB" sz="1600" spc="-25" dirty="0">
                <a:solidFill>
                  <a:schemeClr val="tx1"/>
                </a:solidFill>
                <a:latin typeface="Calibri"/>
                <a:cs typeface="Calibri"/>
              </a:rPr>
              <a:t>Paul’s</a:t>
            </a:r>
            <a:r>
              <a:rPr sz="1600" spc="-20" dirty="0">
                <a:solidFill>
                  <a:schemeClr val="tx1"/>
                </a:solidFill>
                <a:latin typeface="Calibri"/>
                <a:cs typeface="Calibri"/>
              </a:rPr>
              <a:t> </a:t>
            </a:r>
            <a:r>
              <a:rPr sz="1600" dirty="0">
                <a:solidFill>
                  <a:schemeClr val="tx1"/>
                </a:solidFill>
                <a:latin typeface="Calibri"/>
                <a:cs typeface="Calibri"/>
              </a:rPr>
              <a:t>has</a:t>
            </a:r>
            <a:r>
              <a:rPr sz="1600" spc="-20" dirty="0">
                <a:solidFill>
                  <a:schemeClr val="tx1"/>
                </a:solidFill>
                <a:latin typeface="Calibri"/>
                <a:cs typeface="Calibri"/>
              </a:rPr>
              <a:t> </a:t>
            </a:r>
            <a:r>
              <a:rPr sz="1600" spc="-10" dirty="0">
                <a:solidFill>
                  <a:schemeClr val="tx1"/>
                </a:solidFill>
                <a:latin typeface="Calibri"/>
                <a:cs typeface="Calibri"/>
              </a:rPr>
              <a:t>developed</a:t>
            </a:r>
            <a:r>
              <a:rPr sz="1600" dirty="0">
                <a:solidFill>
                  <a:schemeClr val="tx1"/>
                </a:solidFill>
                <a:latin typeface="Calibri"/>
                <a:cs typeface="Calibri"/>
              </a:rPr>
              <a:t> an</a:t>
            </a:r>
            <a:r>
              <a:rPr sz="1600" spc="-25" dirty="0">
                <a:solidFill>
                  <a:schemeClr val="tx1"/>
                </a:solidFill>
                <a:latin typeface="Calibri"/>
                <a:cs typeface="Calibri"/>
              </a:rPr>
              <a:t> </a:t>
            </a:r>
            <a:r>
              <a:rPr sz="1600" dirty="0">
                <a:solidFill>
                  <a:schemeClr val="tx1"/>
                </a:solidFill>
                <a:latin typeface="Calibri"/>
                <a:cs typeface="Calibri"/>
              </a:rPr>
              <a:t>annual</a:t>
            </a:r>
            <a:r>
              <a:rPr sz="1600" spc="-50" dirty="0">
                <a:solidFill>
                  <a:schemeClr val="tx1"/>
                </a:solidFill>
                <a:latin typeface="Calibri"/>
                <a:cs typeface="Calibri"/>
              </a:rPr>
              <a:t> </a:t>
            </a:r>
            <a:r>
              <a:rPr sz="1600" dirty="0">
                <a:solidFill>
                  <a:schemeClr val="tx1"/>
                </a:solidFill>
                <a:latin typeface="Calibri"/>
                <a:cs typeface="Calibri"/>
              </a:rPr>
              <a:t>action</a:t>
            </a:r>
            <a:r>
              <a:rPr sz="1600" spc="-25" dirty="0">
                <a:solidFill>
                  <a:schemeClr val="tx1"/>
                </a:solidFill>
                <a:latin typeface="Calibri"/>
                <a:cs typeface="Calibri"/>
              </a:rPr>
              <a:t> </a:t>
            </a:r>
            <a:r>
              <a:rPr sz="1600" dirty="0">
                <a:solidFill>
                  <a:schemeClr val="tx1"/>
                </a:solidFill>
                <a:latin typeface="Calibri"/>
                <a:cs typeface="Calibri"/>
              </a:rPr>
              <a:t>plan</a:t>
            </a:r>
            <a:r>
              <a:rPr sz="1600" spc="-30" dirty="0">
                <a:solidFill>
                  <a:schemeClr val="tx1"/>
                </a:solidFill>
                <a:latin typeface="Calibri"/>
                <a:cs typeface="Calibri"/>
              </a:rPr>
              <a:t> </a:t>
            </a:r>
            <a:r>
              <a:rPr sz="1600" dirty="0">
                <a:solidFill>
                  <a:schemeClr val="tx1"/>
                </a:solidFill>
                <a:latin typeface="Calibri"/>
                <a:cs typeface="Calibri"/>
              </a:rPr>
              <a:t>to</a:t>
            </a:r>
            <a:r>
              <a:rPr sz="1600" spc="-15" dirty="0">
                <a:solidFill>
                  <a:schemeClr val="tx1"/>
                </a:solidFill>
                <a:latin typeface="Calibri"/>
                <a:cs typeface="Calibri"/>
              </a:rPr>
              <a:t> </a:t>
            </a:r>
            <a:r>
              <a:rPr sz="1600" dirty="0">
                <a:solidFill>
                  <a:schemeClr val="tx1"/>
                </a:solidFill>
                <a:latin typeface="Calibri"/>
                <a:cs typeface="Calibri"/>
              </a:rPr>
              <a:t>ensure</a:t>
            </a:r>
            <a:r>
              <a:rPr sz="1600" spc="-5" dirty="0">
                <a:solidFill>
                  <a:schemeClr val="tx1"/>
                </a:solidFill>
                <a:latin typeface="Calibri"/>
                <a:cs typeface="Calibri"/>
              </a:rPr>
              <a:t> </a:t>
            </a:r>
            <a:r>
              <a:rPr sz="1600" spc="-25" dirty="0">
                <a:solidFill>
                  <a:schemeClr val="tx1"/>
                </a:solidFill>
                <a:latin typeface="Calibri"/>
                <a:cs typeface="Calibri"/>
              </a:rPr>
              <a:t>it </a:t>
            </a:r>
            <a:r>
              <a:rPr sz="1600" spc="-10" dirty="0">
                <a:solidFill>
                  <a:schemeClr val="tx1"/>
                </a:solidFill>
                <a:latin typeface="Calibri"/>
                <a:cs typeface="Calibri"/>
              </a:rPr>
              <a:t>continues</a:t>
            </a:r>
            <a:r>
              <a:rPr sz="1600" spc="-35" dirty="0">
                <a:solidFill>
                  <a:schemeClr val="tx1"/>
                </a:solidFill>
                <a:latin typeface="Calibri"/>
                <a:cs typeface="Calibri"/>
              </a:rPr>
              <a:t> </a:t>
            </a:r>
            <a:r>
              <a:rPr sz="1600" dirty="0">
                <a:solidFill>
                  <a:schemeClr val="tx1"/>
                </a:solidFill>
                <a:latin typeface="Calibri"/>
                <a:cs typeface="Calibri"/>
              </a:rPr>
              <a:t>to</a:t>
            </a:r>
            <a:r>
              <a:rPr sz="1600" spc="-25" dirty="0">
                <a:solidFill>
                  <a:schemeClr val="tx1"/>
                </a:solidFill>
                <a:latin typeface="Calibri"/>
                <a:cs typeface="Calibri"/>
              </a:rPr>
              <a:t> </a:t>
            </a:r>
            <a:r>
              <a:rPr sz="1600" dirty="0">
                <a:solidFill>
                  <a:schemeClr val="tx1"/>
                </a:solidFill>
                <a:latin typeface="Calibri"/>
                <a:cs typeface="Calibri"/>
              </a:rPr>
              <a:t>move</a:t>
            </a:r>
            <a:r>
              <a:rPr sz="1600" spc="-15" dirty="0">
                <a:solidFill>
                  <a:schemeClr val="tx1"/>
                </a:solidFill>
                <a:latin typeface="Calibri"/>
                <a:cs typeface="Calibri"/>
              </a:rPr>
              <a:t> </a:t>
            </a:r>
            <a:r>
              <a:rPr sz="1600" dirty="0">
                <a:solidFill>
                  <a:schemeClr val="tx1"/>
                </a:solidFill>
                <a:latin typeface="Calibri"/>
                <a:cs typeface="Calibri"/>
              </a:rPr>
              <a:t>towards</a:t>
            </a:r>
            <a:r>
              <a:rPr sz="1600" spc="-10" dirty="0">
                <a:solidFill>
                  <a:schemeClr val="tx1"/>
                </a:solidFill>
                <a:latin typeface="Calibri"/>
                <a:cs typeface="Calibri"/>
              </a:rPr>
              <a:t> </a:t>
            </a:r>
            <a:r>
              <a:rPr sz="1600" dirty="0">
                <a:solidFill>
                  <a:schemeClr val="tx1"/>
                </a:solidFill>
                <a:latin typeface="Calibri"/>
                <a:cs typeface="Calibri"/>
              </a:rPr>
              <a:t>a</a:t>
            </a:r>
            <a:r>
              <a:rPr sz="1600" spc="-30" dirty="0">
                <a:solidFill>
                  <a:schemeClr val="tx1"/>
                </a:solidFill>
                <a:latin typeface="Calibri"/>
                <a:cs typeface="Calibri"/>
              </a:rPr>
              <a:t> </a:t>
            </a:r>
            <a:r>
              <a:rPr sz="1600" dirty="0">
                <a:solidFill>
                  <a:schemeClr val="tx1"/>
                </a:solidFill>
                <a:latin typeface="Calibri"/>
                <a:cs typeface="Calibri"/>
              </a:rPr>
              <a:t>fully</a:t>
            </a:r>
            <a:r>
              <a:rPr sz="1600" spc="-55" dirty="0">
                <a:solidFill>
                  <a:schemeClr val="tx1"/>
                </a:solidFill>
                <a:latin typeface="Calibri"/>
                <a:cs typeface="Calibri"/>
              </a:rPr>
              <a:t> </a:t>
            </a:r>
            <a:r>
              <a:rPr sz="1600" dirty="0">
                <a:solidFill>
                  <a:schemeClr val="tx1"/>
                </a:solidFill>
                <a:latin typeface="Calibri"/>
                <a:cs typeface="Calibri"/>
              </a:rPr>
              <a:t>accessible</a:t>
            </a:r>
            <a:r>
              <a:rPr sz="1600" spc="-35" dirty="0">
                <a:solidFill>
                  <a:schemeClr val="tx1"/>
                </a:solidFill>
                <a:latin typeface="Calibri"/>
                <a:cs typeface="Calibri"/>
              </a:rPr>
              <a:t> </a:t>
            </a:r>
            <a:r>
              <a:rPr sz="1600" dirty="0">
                <a:solidFill>
                  <a:schemeClr val="tx1"/>
                </a:solidFill>
                <a:latin typeface="Calibri"/>
                <a:cs typeface="Calibri"/>
              </a:rPr>
              <a:t>school.</a:t>
            </a:r>
            <a:r>
              <a:rPr sz="1600" spc="-20" dirty="0">
                <a:solidFill>
                  <a:schemeClr val="tx1"/>
                </a:solidFill>
                <a:latin typeface="Calibri"/>
                <a:cs typeface="Calibri"/>
              </a:rPr>
              <a:t> </a:t>
            </a:r>
            <a:r>
              <a:rPr sz="1600" dirty="0">
                <a:solidFill>
                  <a:schemeClr val="tx1"/>
                </a:solidFill>
                <a:latin typeface="Calibri"/>
                <a:cs typeface="Calibri"/>
              </a:rPr>
              <a:t>The</a:t>
            </a:r>
            <a:r>
              <a:rPr sz="1600" spc="-30" dirty="0">
                <a:solidFill>
                  <a:schemeClr val="tx1"/>
                </a:solidFill>
                <a:latin typeface="Calibri"/>
                <a:cs typeface="Calibri"/>
              </a:rPr>
              <a:t> </a:t>
            </a:r>
            <a:r>
              <a:rPr sz="1600" dirty="0">
                <a:solidFill>
                  <a:schemeClr val="tx1"/>
                </a:solidFill>
                <a:latin typeface="Calibri"/>
                <a:cs typeface="Calibri"/>
              </a:rPr>
              <a:t>review</a:t>
            </a:r>
            <a:r>
              <a:rPr sz="1600" spc="10" dirty="0">
                <a:solidFill>
                  <a:schemeClr val="tx1"/>
                </a:solidFill>
                <a:latin typeface="Calibri"/>
                <a:cs typeface="Calibri"/>
              </a:rPr>
              <a:t> </a:t>
            </a:r>
            <a:r>
              <a:rPr sz="1600" dirty="0">
                <a:solidFill>
                  <a:schemeClr val="tx1"/>
                </a:solidFill>
                <a:latin typeface="Calibri"/>
                <a:cs typeface="Calibri"/>
              </a:rPr>
              <a:t>of</a:t>
            </a:r>
            <a:r>
              <a:rPr sz="1600" spc="-35" dirty="0">
                <a:solidFill>
                  <a:schemeClr val="tx1"/>
                </a:solidFill>
                <a:latin typeface="Calibri"/>
                <a:cs typeface="Calibri"/>
              </a:rPr>
              <a:t> </a:t>
            </a:r>
            <a:r>
              <a:rPr sz="1600" dirty="0">
                <a:solidFill>
                  <a:schemeClr val="tx1"/>
                </a:solidFill>
                <a:latin typeface="Calibri"/>
                <a:cs typeface="Calibri"/>
              </a:rPr>
              <a:t>this</a:t>
            </a:r>
            <a:r>
              <a:rPr sz="1600" spc="-40" dirty="0">
                <a:solidFill>
                  <a:schemeClr val="tx1"/>
                </a:solidFill>
                <a:latin typeface="Calibri"/>
                <a:cs typeface="Calibri"/>
              </a:rPr>
              <a:t> </a:t>
            </a:r>
            <a:r>
              <a:rPr sz="1600" dirty="0">
                <a:solidFill>
                  <a:schemeClr val="tx1"/>
                </a:solidFill>
                <a:latin typeface="Calibri"/>
                <a:cs typeface="Calibri"/>
              </a:rPr>
              <a:t>annual</a:t>
            </a:r>
            <a:r>
              <a:rPr sz="1600" spc="-55" dirty="0">
                <a:solidFill>
                  <a:schemeClr val="tx1"/>
                </a:solidFill>
                <a:latin typeface="Calibri"/>
                <a:cs typeface="Calibri"/>
              </a:rPr>
              <a:t> </a:t>
            </a:r>
            <a:r>
              <a:rPr sz="1600" dirty="0">
                <a:solidFill>
                  <a:schemeClr val="tx1"/>
                </a:solidFill>
                <a:latin typeface="Calibri"/>
                <a:cs typeface="Calibri"/>
              </a:rPr>
              <a:t>action</a:t>
            </a:r>
            <a:r>
              <a:rPr sz="1600" spc="-30" dirty="0">
                <a:solidFill>
                  <a:schemeClr val="tx1"/>
                </a:solidFill>
                <a:latin typeface="Calibri"/>
                <a:cs typeface="Calibri"/>
              </a:rPr>
              <a:t> </a:t>
            </a:r>
            <a:r>
              <a:rPr sz="1600" dirty="0">
                <a:solidFill>
                  <a:schemeClr val="tx1"/>
                </a:solidFill>
                <a:latin typeface="Calibri"/>
                <a:cs typeface="Calibri"/>
              </a:rPr>
              <a:t>plan</a:t>
            </a:r>
            <a:r>
              <a:rPr sz="1600" spc="-50" dirty="0">
                <a:solidFill>
                  <a:schemeClr val="tx1"/>
                </a:solidFill>
                <a:latin typeface="Calibri"/>
                <a:cs typeface="Calibri"/>
              </a:rPr>
              <a:t> </a:t>
            </a:r>
            <a:r>
              <a:rPr sz="1600" dirty="0">
                <a:solidFill>
                  <a:schemeClr val="tx1"/>
                </a:solidFill>
                <a:latin typeface="Calibri"/>
                <a:cs typeface="Calibri"/>
              </a:rPr>
              <a:t>is</a:t>
            </a:r>
            <a:r>
              <a:rPr sz="1600" spc="-35" dirty="0">
                <a:solidFill>
                  <a:schemeClr val="tx1"/>
                </a:solidFill>
                <a:latin typeface="Calibri"/>
                <a:cs typeface="Calibri"/>
              </a:rPr>
              <a:t> </a:t>
            </a:r>
            <a:r>
              <a:rPr sz="1600" spc="-10" dirty="0">
                <a:solidFill>
                  <a:schemeClr val="tx1"/>
                </a:solidFill>
                <a:latin typeface="Calibri"/>
                <a:cs typeface="Calibri"/>
              </a:rPr>
              <a:t>available</a:t>
            </a:r>
            <a:r>
              <a:rPr sz="1600" spc="-55" dirty="0">
                <a:solidFill>
                  <a:schemeClr val="tx1"/>
                </a:solidFill>
                <a:latin typeface="Calibri"/>
                <a:cs typeface="Calibri"/>
              </a:rPr>
              <a:t> </a:t>
            </a:r>
            <a:r>
              <a:rPr sz="1600" dirty="0">
                <a:solidFill>
                  <a:schemeClr val="tx1"/>
                </a:solidFill>
                <a:latin typeface="Calibri"/>
                <a:cs typeface="Calibri"/>
              </a:rPr>
              <a:t>on</a:t>
            </a:r>
            <a:r>
              <a:rPr sz="1600" spc="-25" dirty="0">
                <a:solidFill>
                  <a:schemeClr val="tx1"/>
                </a:solidFill>
                <a:latin typeface="Calibri"/>
                <a:cs typeface="Calibri"/>
              </a:rPr>
              <a:t> </a:t>
            </a:r>
            <a:r>
              <a:rPr sz="1600" dirty="0">
                <a:solidFill>
                  <a:schemeClr val="tx1"/>
                </a:solidFill>
                <a:latin typeface="Calibri"/>
                <a:cs typeface="Calibri"/>
              </a:rPr>
              <a:t>the</a:t>
            </a:r>
            <a:r>
              <a:rPr sz="1600" spc="-30" dirty="0">
                <a:solidFill>
                  <a:schemeClr val="tx1"/>
                </a:solidFill>
                <a:latin typeface="Calibri"/>
                <a:cs typeface="Calibri"/>
              </a:rPr>
              <a:t> </a:t>
            </a:r>
            <a:r>
              <a:rPr sz="1600" dirty="0">
                <a:solidFill>
                  <a:schemeClr val="tx1"/>
                </a:solidFill>
                <a:latin typeface="Calibri"/>
                <a:cs typeface="Calibri"/>
              </a:rPr>
              <a:t>school</a:t>
            </a:r>
            <a:r>
              <a:rPr sz="1600" spc="15" dirty="0">
                <a:solidFill>
                  <a:schemeClr val="tx1"/>
                </a:solidFill>
                <a:latin typeface="Calibri"/>
                <a:cs typeface="Calibri"/>
              </a:rPr>
              <a:t> </a:t>
            </a:r>
            <a:r>
              <a:rPr sz="1600" spc="-10" dirty="0">
                <a:solidFill>
                  <a:schemeClr val="tx1"/>
                </a:solidFill>
                <a:latin typeface="Calibri"/>
                <a:cs typeface="Calibri"/>
              </a:rPr>
              <a:t>website </a:t>
            </a:r>
            <a:r>
              <a:rPr sz="1600" dirty="0">
                <a:solidFill>
                  <a:schemeClr val="tx1"/>
                </a:solidFill>
                <a:latin typeface="Calibri"/>
                <a:cs typeface="Calibri"/>
              </a:rPr>
              <a:t>alongside</a:t>
            </a:r>
            <a:r>
              <a:rPr sz="1600" spc="-50" dirty="0">
                <a:solidFill>
                  <a:schemeClr val="tx1"/>
                </a:solidFill>
                <a:latin typeface="Calibri"/>
                <a:cs typeface="Calibri"/>
              </a:rPr>
              <a:t> </a:t>
            </a:r>
            <a:r>
              <a:rPr sz="1600" dirty="0">
                <a:solidFill>
                  <a:schemeClr val="tx1"/>
                </a:solidFill>
                <a:latin typeface="Calibri"/>
                <a:cs typeface="Calibri"/>
              </a:rPr>
              <a:t>an</a:t>
            </a:r>
            <a:r>
              <a:rPr sz="1600" spc="-45" dirty="0">
                <a:solidFill>
                  <a:schemeClr val="tx1"/>
                </a:solidFill>
                <a:latin typeface="Calibri"/>
                <a:cs typeface="Calibri"/>
              </a:rPr>
              <a:t> </a:t>
            </a:r>
            <a:r>
              <a:rPr sz="1600" dirty="0">
                <a:solidFill>
                  <a:schemeClr val="tx1"/>
                </a:solidFill>
                <a:latin typeface="Calibri"/>
                <a:cs typeface="Calibri"/>
              </a:rPr>
              <a:t>Accessibilty</a:t>
            </a:r>
            <a:r>
              <a:rPr sz="1600" spc="-40" dirty="0">
                <a:solidFill>
                  <a:schemeClr val="tx1"/>
                </a:solidFill>
                <a:latin typeface="Calibri"/>
                <a:cs typeface="Calibri"/>
              </a:rPr>
              <a:t> </a:t>
            </a:r>
            <a:r>
              <a:rPr sz="1600" dirty="0">
                <a:solidFill>
                  <a:schemeClr val="tx1"/>
                </a:solidFill>
                <a:latin typeface="Calibri"/>
                <a:cs typeface="Calibri"/>
              </a:rPr>
              <a:t>Action</a:t>
            </a:r>
            <a:r>
              <a:rPr sz="1600" spc="-35" dirty="0">
                <a:solidFill>
                  <a:schemeClr val="tx1"/>
                </a:solidFill>
                <a:latin typeface="Calibri"/>
                <a:cs typeface="Calibri"/>
              </a:rPr>
              <a:t> </a:t>
            </a:r>
            <a:r>
              <a:rPr sz="1600" dirty="0">
                <a:solidFill>
                  <a:schemeClr val="tx1"/>
                </a:solidFill>
                <a:latin typeface="Calibri"/>
                <a:cs typeface="Calibri"/>
              </a:rPr>
              <a:t>Plan</a:t>
            </a:r>
            <a:r>
              <a:rPr sz="1600" spc="-60" dirty="0">
                <a:solidFill>
                  <a:schemeClr val="tx1"/>
                </a:solidFill>
                <a:latin typeface="Calibri"/>
                <a:cs typeface="Calibri"/>
              </a:rPr>
              <a:t> </a:t>
            </a:r>
            <a:r>
              <a:rPr sz="1600" dirty="0">
                <a:solidFill>
                  <a:schemeClr val="tx1"/>
                </a:solidFill>
                <a:latin typeface="Calibri"/>
                <a:cs typeface="Calibri"/>
              </a:rPr>
              <a:t>which</a:t>
            </a:r>
            <a:r>
              <a:rPr sz="1600" spc="-40" dirty="0">
                <a:solidFill>
                  <a:schemeClr val="tx1"/>
                </a:solidFill>
                <a:latin typeface="Calibri"/>
                <a:cs typeface="Calibri"/>
              </a:rPr>
              <a:t> </a:t>
            </a:r>
            <a:r>
              <a:rPr sz="1600" dirty="0">
                <a:solidFill>
                  <a:schemeClr val="tx1"/>
                </a:solidFill>
                <a:latin typeface="Calibri"/>
                <a:cs typeface="Calibri"/>
              </a:rPr>
              <a:t>sets</a:t>
            </a:r>
            <a:r>
              <a:rPr sz="1600" spc="-15" dirty="0">
                <a:solidFill>
                  <a:schemeClr val="tx1"/>
                </a:solidFill>
                <a:latin typeface="Calibri"/>
                <a:cs typeface="Calibri"/>
              </a:rPr>
              <a:t> </a:t>
            </a:r>
            <a:r>
              <a:rPr sz="1600" dirty="0">
                <a:solidFill>
                  <a:schemeClr val="tx1"/>
                </a:solidFill>
                <a:latin typeface="Calibri"/>
                <a:cs typeface="Calibri"/>
              </a:rPr>
              <a:t>out</a:t>
            </a:r>
            <a:r>
              <a:rPr sz="1600" spc="-35" dirty="0">
                <a:solidFill>
                  <a:schemeClr val="tx1"/>
                </a:solidFill>
                <a:latin typeface="Calibri"/>
                <a:cs typeface="Calibri"/>
              </a:rPr>
              <a:t> </a:t>
            </a:r>
            <a:r>
              <a:rPr sz="1600" dirty="0">
                <a:solidFill>
                  <a:schemeClr val="tx1"/>
                </a:solidFill>
                <a:latin typeface="Calibri"/>
                <a:cs typeface="Calibri"/>
              </a:rPr>
              <a:t>the</a:t>
            </a:r>
            <a:r>
              <a:rPr sz="1600" spc="-30" dirty="0">
                <a:solidFill>
                  <a:schemeClr val="tx1"/>
                </a:solidFill>
                <a:latin typeface="Calibri"/>
                <a:cs typeface="Calibri"/>
              </a:rPr>
              <a:t> </a:t>
            </a:r>
            <a:r>
              <a:rPr sz="1600" dirty="0">
                <a:solidFill>
                  <a:schemeClr val="tx1"/>
                </a:solidFill>
                <a:latin typeface="Calibri"/>
                <a:cs typeface="Calibri"/>
              </a:rPr>
              <a:t>schools</a:t>
            </a:r>
            <a:r>
              <a:rPr sz="1600" spc="-25" dirty="0">
                <a:solidFill>
                  <a:schemeClr val="tx1"/>
                </a:solidFill>
                <a:latin typeface="Calibri"/>
                <a:cs typeface="Calibri"/>
              </a:rPr>
              <a:t> </a:t>
            </a:r>
            <a:r>
              <a:rPr sz="1600" dirty="0">
                <a:solidFill>
                  <a:schemeClr val="tx1"/>
                </a:solidFill>
                <a:latin typeface="Calibri"/>
                <a:cs typeface="Calibri"/>
              </a:rPr>
              <a:t>aims</a:t>
            </a:r>
            <a:r>
              <a:rPr sz="1600" spc="-50" dirty="0">
                <a:solidFill>
                  <a:schemeClr val="tx1"/>
                </a:solidFill>
                <a:latin typeface="Calibri"/>
                <a:cs typeface="Calibri"/>
              </a:rPr>
              <a:t> </a:t>
            </a:r>
            <a:r>
              <a:rPr sz="1600" dirty="0">
                <a:solidFill>
                  <a:schemeClr val="tx1"/>
                </a:solidFill>
                <a:latin typeface="Calibri"/>
                <a:cs typeface="Calibri"/>
              </a:rPr>
              <a:t>for</a:t>
            </a:r>
            <a:r>
              <a:rPr sz="1600" spc="-20" dirty="0">
                <a:solidFill>
                  <a:schemeClr val="tx1"/>
                </a:solidFill>
                <a:latin typeface="Calibri"/>
                <a:cs typeface="Calibri"/>
              </a:rPr>
              <a:t> </a:t>
            </a:r>
            <a:r>
              <a:rPr sz="1600" dirty="0">
                <a:solidFill>
                  <a:schemeClr val="tx1"/>
                </a:solidFill>
                <a:latin typeface="Calibri"/>
                <a:cs typeface="Calibri"/>
              </a:rPr>
              <a:t>the</a:t>
            </a:r>
            <a:r>
              <a:rPr sz="1600" spc="-40" dirty="0">
                <a:solidFill>
                  <a:schemeClr val="tx1"/>
                </a:solidFill>
                <a:latin typeface="Calibri"/>
                <a:cs typeface="Calibri"/>
              </a:rPr>
              <a:t> </a:t>
            </a:r>
            <a:r>
              <a:rPr sz="1600" dirty="0">
                <a:solidFill>
                  <a:schemeClr val="tx1"/>
                </a:solidFill>
                <a:latin typeface="Calibri"/>
                <a:cs typeface="Calibri"/>
              </a:rPr>
              <a:t>next</a:t>
            </a:r>
            <a:r>
              <a:rPr sz="1600" spc="-25" dirty="0">
                <a:solidFill>
                  <a:schemeClr val="tx1"/>
                </a:solidFill>
                <a:latin typeface="Calibri"/>
                <a:cs typeface="Calibri"/>
              </a:rPr>
              <a:t> </a:t>
            </a:r>
            <a:r>
              <a:rPr sz="1600" dirty="0">
                <a:solidFill>
                  <a:schemeClr val="tx1"/>
                </a:solidFill>
                <a:latin typeface="Calibri"/>
                <a:cs typeface="Calibri"/>
              </a:rPr>
              <a:t>3</a:t>
            </a:r>
            <a:r>
              <a:rPr sz="1600" spc="-45" dirty="0">
                <a:solidFill>
                  <a:schemeClr val="tx1"/>
                </a:solidFill>
                <a:latin typeface="Calibri"/>
                <a:cs typeface="Calibri"/>
              </a:rPr>
              <a:t> </a:t>
            </a:r>
            <a:r>
              <a:rPr sz="1600" dirty="0">
                <a:solidFill>
                  <a:schemeClr val="tx1"/>
                </a:solidFill>
                <a:latin typeface="Calibri"/>
                <a:cs typeface="Calibri"/>
              </a:rPr>
              <a:t>years</a:t>
            </a:r>
            <a:r>
              <a:rPr sz="1600" spc="-15" dirty="0">
                <a:solidFill>
                  <a:schemeClr val="tx1"/>
                </a:solidFill>
                <a:latin typeface="Calibri"/>
                <a:cs typeface="Calibri"/>
              </a:rPr>
              <a:t> </a:t>
            </a:r>
            <a:r>
              <a:rPr sz="1600" dirty="0">
                <a:solidFill>
                  <a:schemeClr val="tx1"/>
                </a:solidFill>
                <a:latin typeface="Calibri"/>
                <a:cs typeface="Calibri"/>
              </a:rPr>
              <a:t>to</a:t>
            </a:r>
            <a:r>
              <a:rPr sz="1600" spc="-30" dirty="0">
                <a:solidFill>
                  <a:schemeClr val="tx1"/>
                </a:solidFill>
                <a:latin typeface="Calibri"/>
                <a:cs typeface="Calibri"/>
              </a:rPr>
              <a:t> </a:t>
            </a:r>
            <a:r>
              <a:rPr sz="1600" spc="-10" dirty="0">
                <a:solidFill>
                  <a:schemeClr val="tx1"/>
                </a:solidFill>
                <a:latin typeface="Calibri"/>
                <a:cs typeface="Calibri"/>
              </a:rPr>
              <a:t>improve</a:t>
            </a:r>
            <a:r>
              <a:rPr sz="1600" spc="-20" dirty="0">
                <a:solidFill>
                  <a:schemeClr val="tx1"/>
                </a:solidFill>
                <a:latin typeface="Calibri"/>
                <a:cs typeface="Calibri"/>
              </a:rPr>
              <a:t> </a:t>
            </a:r>
            <a:r>
              <a:rPr sz="1600" dirty="0">
                <a:solidFill>
                  <a:schemeClr val="tx1"/>
                </a:solidFill>
                <a:latin typeface="Calibri"/>
                <a:cs typeface="Calibri"/>
              </a:rPr>
              <a:t>access</a:t>
            </a:r>
            <a:r>
              <a:rPr sz="1600" spc="-30" dirty="0">
                <a:solidFill>
                  <a:schemeClr val="tx1"/>
                </a:solidFill>
                <a:latin typeface="Calibri"/>
                <a:cs typeface="Calibri"/>
              </a:rPr>
              <a:t> </a:t>
            </a:r>
            <a:r>
              <a:rPr sz="1600" dirty="0">
                <a:solidFill>
                  <a:schemeClr val="tx1"/>
                </a:solidFill>
                <a:latin typeface="Calibri"/>
                <a:cs typeface="Calibri"/>
              </a:rPr>
              <a:t>to</a:t>
            </a:r>
            <a:r>
              <a:rPr sz="1600" spc="-30" dirty="0">
                <a:solidFill>
                  <a:schemeClr val="tx1"/>
                </a:solidFill>
                <a:latin typeface="Calibri"/>
                <a:cs typeface="Calibri"/>
              </a:rPr>
              <a:t> </a:t>
            </a:r>
            <a:r>
              <a:rPr sz="1600" dirty="0">
                <a:solidFill>
                  <a:schemeClr val="tx1"/>
                </a:solidFill>
                <a:latin typeface="Calibri"/>
                <a:cs typeface="Calibri"/>
              </a:rPr>
              <a:t>The</a:t>
            </a:r>
            <a:r>
              <a:rPr sz="1600" spc="-40" dirty="0">
                <a:solidFill>
                  <a:schemeClr val="tx1"/>
                </a:solidFill>
                <a:latin typeface="Calibri"/>
                <a:cs typeface="Calibri"/>
              </a:rPr>
              <a:t> </a:t>
            </a:r>
            <a:r>
              <a:rPr sz="1600" spc="-10" dirty="0">
                <a:solidFill>
                  <a:schemeClr val="tx1"/>
                </a:solidFill>
                <a:latin typeface="Calibri"/>
                <a:cs typeface="Calibri"/>
              </a:rPr>
              <a:t>Curriculum, Physical</a:t>
            </a:r>
            <a:r>
              <a:rPr sz="1600" spc="-55" dirty="0">
                <a:solidFill>
                  <a:schemeClr val="tx1"/>
                </a:solidFill>
                <a:latin typeface="Calibri"/>
                <a:cs typeface="Calibri"/>
              </a:rPr>
              <a:t> </a:t>
            </a:r>
            <a:r>
              <a:rPr sz="1600" spc="-10" dirty="0">
                <a:solidFill>
                  <a:schemeClr val="tx1"/>
                </a:solidFill>
                <a:latin typeface="Calibri"/>
                <a:cs typeface="Calibri"/>
              </a:rPr>
              <a:t>Environment</a:t>
            </a:r>
            <a:r>
              <a:rPr sz="1600" spc="-25" dirty="0">
                <a:solidFill>
                  <a:schemeClr val="tx1"/>
                </a:solidFill>
                <a:latin typeface="Calibri"/>
                <a:cs typeface="Calibri"/>
              </a:rPr>
              <a:t> </a:t>
            </a:r>
            <a:r>
              <a:rPr sz="1600" dirty="0">
                <a:solidFill>
                  <a:schemeClr val="tx1"/>
                </a:solidFill>
                <a:latin typeface="Calibri"/>
                <a:cs typeface="Calibri"/>
              </a:rPr>
              <a:t>and</a:t>
            </a:r>
            <a:r>
              <a:rPr sz="1600" spc="-35" dirty="0">
                <a:solidFill>
                  <a:schemeClr val="tx1"/>
                </a:solidFill>
                <a:latin typeface="Calibri"/>
                <a:cs typeface="Calibri"/>
              </a:rPr>
              <a:t> </a:t>
            </a:r>
            <a:r>
              <a:rPr sz="1600" dirty="0">
                <a:solidFill>
                  <a:schemeClr val="tx1"/>
                </a:solidFill>
                <a:latin typeface="Calibri"/>
                <a:cs typeface="Calibri"/>
              </a:rPr>
              <a:t>Access</a:t>
            </a:r>
            <a:r>
              <a:rPr sz="1600" spc="-25" dirty="0">
                <a:solidFill>
                  <a:schemeClr val="tx1"/>
                </a:solidFill>
                <a:latin typeface="Calibri"/>
                <a:cs typeface="Calibri"/>
              </a:rPr>
              <a:t> </a:t>
            </a:r>
            <a:r>
              <a:rPr sz="1600" dirty="0">
                <a:solidFill>
                  <a:schemeClr val="tx1"/>
                </a:solidFill>
                <a:latin typeface="Calibri"/>
                <a:cs typeface="Calibri"/>
              </a:rPr>
              <a:t>to</a:t>
            </a:r>
            <a:r>
              <a:rPr sz="1600" spc="-25" dirty="0">
                <a:solidFill>
                  <a:schemeClr val="tx1"/>
                </a:solidFill>
                <a:latin typeface="Calibri"/>
                <a:cs typeface="Calibri"/>
              </a:rPr>
              <a:t> </a:t>
            </a:r>
            <a:r>
              <a:rPr sz="1600" spc="-10" dirty="0">
                <a:solidFill>
                  <a:schemeClr val="tx1"/>
                </a:solidFill>
                <a:latin typeface="Calibri"/>
                <a:cs typeface="Calibri"/>
              </a:rPr>
              <a:t>Information</a:t>
            </a:r>
            <a:r>
              <a:rPr sz="1600" spc="-40" dirty="0">
                <a:solidFill>
                  <a:schemeClr val="tx1"/>
                </a:solidFill>
                <a:latin typeface="Calibri"/>
                <a:cs typeface="Calibri"/>
              </a:rPr>
              <a:t> </a:t>
            </a:r>
            <a:r>
              <a:rPr sz="1600" dirty="0">
                <a:solidFill>
                  <a:schemeClr val="tx1"/>
                </a:solidFill>
                <a:latin typeface="Calibri"/>
                <a:cs typeface="Calibri"/>
              </a:rPr>
              <a:t>for</a:t>
            </a:r>
            <a:r>
              <a:rPr sz="1600" spc="-20" dirty="0">
                <a:solidFill>
                  <a:schemeClr val="tx1"/>
                </a:solidFill>
                <a:latin typeface="Calibri"/>
                <a:cs typeface="Calibri"/>
              </a:rPr>
              <a:t> </a:t>
            </a:r>
            <a:r>
              <a:rPr sz="1600" dirty="0">
                <a:solidFill>
                  <a:schemeClr val="tx1"/>
                </a:solidFill>
                <a:latin typeface="Calibri"/>
                <a:cs typeface="Calibri"/>
              </a:rPr>
              <a:t>both</a:t>
            </a:r>
            <a:r>
              <a:rPr sz="1600" spc="-35" dirty="0">
                <a:solidFill>
                  <a:schemeClr val="tx1"/>
                </a:solidFill>
                <a:latin typeface="Calibri"/>
                <a:cs typeface="Calibri"/>
              </a:rPr>
              <a:t> </a:t>
            </a:r>
            <a:r>
              <a:rPr sz="1600" dirty="0">
                <a:solidFill>
                  <a:schemeClr val="tx1"/>
                </a:solidFill>
                <a:latin typeface="Calibri"/>
                <a:cs typeface="Calibri"/>
              </a:rPr>
              <a:t>parents</a:t>
            </a:r>
            <a:r>
              <a:rPr sz="1600" spc="-20" dirty="0">
                <a:solidFill>
                  <a:schemeClr val="tx1"/>
                </a:solidFill>
                <a:latin typeface="Calibri"/>
                <a:cs typeface="Calibri"/>
              </a:rPr>
              <a:t> </a:t>
            </a:r>
            <a:r>
              <a:rPr sz="1600" dirty="0">
                <a:solidFill>
                  <a:schemeClr val="tx1"/>
                </a:solidFill>
                <a:latin typeface="Calibri"/>
                <a:cs typeface="Calibri"/>
              </a:rPr>
              <a:t>and</a:t>
            </a:r>
            <a:r>
              <a:rPr sz="1600" spc="-45" dirty="0">
                <a:solidFill>
                  <a:schemeClr val="tx1"/>
                </a:solidFill>
                <a:latin typeface="Calibri"/>
                <a:cs typeface="Calibri"/>
              </a:rPr>
              <a:t> </a:t>
            </a:r>
            <a:r>
              <a:rPr sz="1600" dirty="0">
                <a:solidFill>
                  <a:schemeClr val="tx1"/>
                </a:solidFill>
                <a:latin typeface="Calibri"/>
                <a:cs typeface="Calibri"/>
              </a:rPr>
              <a:t>carers</a:t>
            </a:r>
            <a:r>
              <a:rPr sz="1600" spc="-5" dirty="0">
                <a:solidFill>
                  <a:schemeClr val="tx1"/>
                </a:solidFill>
                <a:latin typeface="Calibri"/>
                <a:cs typeface="Calibri"/>
              </a:rPr>
              <a:t> </a:t>
            </a:r>
            <a:r>
              <a:rPr sz="1600" dirty="0">
                <a:solidFill>
                  <a:schemeClr val="tx1"/>
                </a:solidFill>
                <a:latin typeface="Calibri"/>
                <a:cs typeface="Calibri"/>
              </a:rPr>
              <a:t>and</a:t>
            </a:r>
            <a:r>
              <a:rPr sz="1600" spc="-45" dirty="0">
                <a:solidFill>
                  <a:schemeClr val="tx1"/>
                </a:solidFill>
                <a:latin typeface="Calibri"/>
                <a:cs typeface="Calibri"/>
              </a:rPr>
              <a:t> </a:t>
            </a:r>
            <a:r>
              <a:rPr sz="1600" dirty="0">
                <a:solidFill>
                  <a:schemeClr val="tx1"/>
                </a:solidFill>
                <a:latin typeface="Calibri"/>
                <a:cs typeface="Calibri"/>
              </a:rPr>
              <a:t>pupils</a:t>
            </a:r>
            <a:r>
              <a:rPr sz="1600" spc="-55" dirty="0">
                <a:solidFill>
                  <a:schemeClr val="tx1"/>
                </a:solidFill>
                <a:latin typeface="Calibri"/>
                <a:cs typeface="Calibri"/>
              </a:rPr>
              <a:t> </a:t>
            </a:r>
            <a:r>
              <a:rPr sz="1600" dirty="0">
                <a:solidFill>
                  <a:schemeClr val="tx1"/>
                </a:solidFill>
                <a:latin typeface="Calibri"/>
                <a:cs typeface="Calibri"/>
              </a:rPr>
              <a:t>at</a:t>
            </a:r>
            <a:r>
              <a:rPr sz="1600" spc="-40" dirty="0">
                <a:solidFill>
                  <a:schemeClr val="tx1"/>
                </a:solidFill>
                <a:latin typeface="Calibri"/>
                <a:cs typeface="Calibri"/>
              </a:rPr>
              <a:t> </a:t>
            </a:r>
            <a:r>
              <a:rPr sz="1600" dirty="0">
                <a:solidFill>
                  <a:schemeClr val="tx1"/>
                </a:solidFill>
                <a:latin typeface="Calibri"/>
                <a:cs typeface="Calibri"/>
              </a:rPr>
              <a:t>St</a:t>
            </a:r>
            <a:r>
              <a:rPr sz="1600" spc="-20" dirty="0">
                <a:solidFill>
                  <a:schemeClr val="tx1"/>
                </a:solidFill>
                <a:latin typeface="Calibri"/>
                <a:cs typeface="Calibri"/>
              </a:rPr>
              <a:t> </a:t>
            </a:r>
            <a:r>
              <a:rPr lang="en-GB" sz="1600" spc="-10" dirty="0">
                <a:solidFill>
                  <a:schemeClr val="tx1"/>
                </a:solidFill>
                <a:latin typeface="Calibri"/>
                <a:cs typeface="Calibri"/>
              </a:rPr>
              <a:t>Pauls</a:t>
            </a:r>
            <a:r>
              <a:rPr sz="1600" spc="-10" dirty="0">
                <a:solidFill>
                  <a:schemeClr val="tx1"/>
                </a:solidFill>
                <a:latin typeface="Calibri"/>
                <a:cs typeface="Calibri"/>
              </a:rPr>
              <a:t>.</a:t>
            </a:r>
            <a:endParaRPr sz="1600" dirty="0">
              <a:solidFill>
                <a:schemeClr val="tx1"/>
              </a:solidFill>
              <a:latin typeface="Calibri"/>
              <a:cs typeface="Calibri"/>
            </a:endParaRPr>
          </a:p>
          <a:p>
            <a:pPr>
              <a:lnSpc>
                <a:spcPct val="100000"/>
              </a:lnSpc>
            </a:pPr>
            <a:endParaRPr sz="1600" dirty="0">
              <a:solidFill>
                <a:schemeClr val="tx1"/>
              </a:solidFill>
              <a:latin typeface="Calibri"/>
              <a:cs typeface="Calibri"/>
            </a:endParaRPr>
          </a:p>
          <a:p>
            <a:pPr>
              <a:lnSpc>
                <a:spcPct val="100000"/>
              </a:lnSpc>
              <a:spcBef>
                <a:spcPts val="20"/>
              </a:spcBef>
            </a:pPr>
            <a:r>
              <a:rPr lang="en-GB" sz="1600" dirty="0">
                <a:solidFill>
                  <a:schemeClr val="tx1"/>
                </a:solidFill>
                <a:latin typeface="Calibri"/>
                <a:cs typeface="Calibri"/>
              </a:rPr>
              <a:t>The school is predominantly on one level, making most areas easily accessible for pupils and visitors with mobility needs. There are ramps around the site to support wheelchair users and ensure access to the main areas of the school.</a:t>
            </a:r>
          </a:p>
          <a:p>
            <a:pPr>
              <a:lnSpc>
                <a:spcPct val="100000"/>
              </a:lnSpc>
              <a:spcBef>
                <a:spcPts val="20"/>
              </a:spcBef>
            </a:pPr>
            <a:r>
              <a:rPr lang="en-GB" sz="1600" dirty="0">
                <a:solidFill>
                  <a:schemeClr val="tx1"/>
                </a:solidFill>
                <a:latin typeface="Calibri"/>
                <a:cs typeface="Calibri"/>
              </a:rPr>
              <a:t>There are three steps between the KS1 and KS2 areas of the building. A lift is available to provide wheelchair users and others with limited mobility safe and convenient access between these areas.</a:t>
            </a:r>
          </a:p>
          <a:p>
            <a:pPr>
              <a:lnSpc>
                <a:spcPct val="100000"/>
              </a:lnSpc>
              <a:spcBef>
                <a:spcPts val="20"/>
              </a:spcBef>
            </a:pPr>
            <a:endParaRPr lang="en-GB" sz="1600" dirty="0">
              <a:solidFill>
                <a:schemeClr val="tx1"/>
              </a:solidFill>
              <a:latin typeface="Calibri"/>
              <a:cs typeface="Calibri"/>
            </a:endParaRPr>
          </a:p>
          <a:p>
            <a:pPr>
              <a:lnSpc>
                <a:spcPct val="100000"/>
              </a:lnSpc>
              <a:spcBef>
                <a:spcPts val="20"/>
              </a:spcBef>
            </a:pPr>
            <a:r>
              <a:rPr lang="en-GB" sz="1600" dirty="0">
                <a:solidFill>
                  <a:schemeClr val="tx1"/>
                </a:solidFill>
                <a:latin typeface="Calibri"/>
                <a:cs typeface="Calibri"/>
              </a:rPr>
              <a:t>There is a specific toilet in the Early Years area for wheelchair users and changing when required. Additionally, by the main office, there is a large toilet cubicle that is suitable for disabled use. In addition, we also have access to a modern, fully equipped accessible adult toilet.</a:t>
            </a:r>
            <a:endParaRPr sz="1600" dirty="0">
              <a:solidFill>
                <a:schemeClr val="tx1"/>
              </a:solidFill>
              <a:latin typeface="Calibri"/>
              <a:cs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043C66"/>
          </a:solidFill>
        </p:spPr>
        <p:txBody>
          <a:bodyPr wrap="square" lIns="0" tIns="0" rIns="0" bIns="0" rtlCol="0"/>
          <a:lstStyle/>
          <a:p>
            <a:endParaRPr/>
          </a:p>
        </p:txBody>
      </p:sp>
      <p:pic>
        <p:nvPicPr>
          <p:cNvPr id="3" name="object 3"/>
          <p:cNvPicPr/>
          <p:nvPr/>
        </p:nvPicPr>
        <p:blipFill>
          <a:blip r:embed="rId2" cstate="print"/>
          <a:stretch>
            <a:fillRect/>
          </a:stretch>
        </p:blipFill>
        <p:spPr>
          <a:xfrm>
            <a:off x="3038855" y="213359"/>
            <a:ext cx="6784085" cy="884682"/>
          </a:xfrm>
          <a:prstGeom prst="rect">
            <a:avLst/>
          </a:prstGeom>
        </p:spPr>
      </p:pic>
      <p:sp>
        <p:nvSpPr>
          <p:cNvPr id="4" name="object 4" descr="$PPTXTitle"/>
          <p:cNvSpPr txBox="1">
            <a:spLocks noGrp="1"/>
          </p:cNvSpPr>
          <p:nvPr>
            <p:ph type="title"/>
          </p:nvPr>
        </p:nvSpPr>
        <p:spPr>
          <a:xfrm>
            <a:off x="3269360" y="311023"/>
            <a:ext cx="6140450" cy="497840"/>
          </a:xfrm>
          <a:prstGeom prst="rect">
            <a:avLst/>
          </a:prstGeom>
        </p:spPr>
        <p:txBody>
          <a:bodyPr vert="horz" wrap="square" lIns="0" tIns="12065" rIns="0" bIns="0" rtlCol="0">
            <a:spAutoFit/>
          </a:bodyPr>
          <a:lstStyle/>
          <a:p>
            <a:pPr marL="12700">
              <a:lnSpc>
                <a:spcPct val="100000"/>
              </a:lnSpc>
              <a:spcBef>
                <a:spcPts val="95"/>
              </a:spcBef>
              <a:tabLst>
                <a:tab pos="2981325" algn="l"/>
                <a:tab pos="3996054" algn="l"/>
              </a:tabLst>
            </a:pPr>
            <a:r>
              <a:rPr sz="3100" spc="225" dirty="0"/>
              <a:t>DISABILITIES</a:t>
            </a:r>
            <a:r>
              <a:rPr sz="3100" dirty="0"/>
              <a:t>	</a:t>
            </a:r>
            <a:r>
              <a:rPr sz="3100" spc="160" dirty="0"/>
              <a:t>AND</a:t>
            </a:r>
            <a:r>
              <a:rPr sz="3100" dirty="0"/>
              <a:t>	</a:t>
            </a:r>
            <a:r>
              <a:rPr sz="3100" spc="220" dirty="0"/>
              <a:t>EQUALITY</a:t>
            </a:r>
            <a:endParaRPr sz="3100"/>
          </a:p>
        </p:txBody>
      </p:sp>
      <p:sp>
        <p:nvSpPr>
          <p:cNvPr id="5" name="object 5"/>
          <p:cNvSpPr txBox="1"/>
          <p:nvPr/>
        </p:nvSpPr>
        <p:spPr>
          <a:xfrm>
            <a:off x="286918" y="750824"/>
            <a:ext cx="11293475" cy="5920210"/>
          </a:xfrm>
          <a:prstGeom prst="rect">
            <a:avLst/>
          </a:prstGeom>
        </p:spPr>
        <p:txBody>
          <a:bodyPr vert="horz" wrap="square" lIns="0" tIns="13335" rIns="0" bIns="0" rtlCol="0">
            <a:spAutoFit/>
          </a:bodyPr>
          <a:lstStyle/>
          <a:p>
            <a:pPr marL="58419">
              <a:lnSpc>
                <a:spcPct val="100000"/>
              </a:lnSpc>
              <a:spcBef>
                <a:spcPts val="105"/>
              </a:spcBef>
            </a:pPr>
            <a:r>
              <a:rPr sz="1400" b="1" u="sng" dirty="0">
                <a:solidFill>
                  <a:srgbClr val="FFFFFF"/>
                </a:solidFill>
                <a:uFill>
                  <a:solidFill>
                    <a:srgbClr val="FFFFFF"/>
                  </a:solidFill>
                </a:uFill>
                <a:latin typeface="Trebuchet MS"/>
                <a:cs typeface="Trebuchet MS"/>
              </a:rPr>
              <a:t>Admissions</a:t>
            </a:r>
            <a:r>
              <a:rPr sz="1400" b="1" u="sng" spc="60" dirty="0">
                <a:solidFill>
                  <a:srgbClr val="FFFFFF"/>
                </a:solidFill>
                <a:uFill>
                  <a:solidFill>
                    <a:srgbClr val="FFFFFF"/>
                  </a:solidFill>
                </a:uFill>
                <a:latin typeface="Trebuchet MS"/>
                <a:cs typeface="Trebuchet MS"/>
              </a:rPr>
              <a:t> </a:t>
            </a:r>
            <a:r>
              <a:rPr sz="1400" b="1" u="sng" dirty="0">
                <a:solidFill>
                  <a:srgbClr val="FFFFFF"/>
                </a:solidFill>
                <a:uFill>
                  <a:solidFill>
                    <a:srgbClr val="FFFFFF"/>
                  </a:solidFill>
                </a:uFill>
                <a:latin typeface="Trebuchet MS"/>
                <a:cs typeface="Trebuchet MS"/>
              </a:rPr>
              <a:t>and</a:t>
            </a:r>
            <a:r>
              <a:rPr sz="1400" b="1" u="sng" spc="85" dirty="0">
                <a:solidFill>
                  <a:srgbClr val="FFFFFF"/>
                </a:solidFill>
                <a:uFill>
                  <a:solidFill>
                    <a:srgbClr val="FFFFFF"/>
                  </a:solidFill>
                </a:uFill>
                <a:latin typeface="Trebuchet MS"/>
                <a:cs typeface="Trebuchet MS"/>
              </a:rPr>
              <a:t> </a:t>
            </a:r>
            <a:r>
              <a:rPr sz="1400" b="1" u="sng" spc="-10" dirty="0">
                <a:solidFill>
                  <a:srgbClr val="FFFFFF"/>
                </a:solidFill>
                <a:uFill>
                  <a:solidFill>
                    <a:srgbClr val="FFFFFF"/>
                  </a:solidFill>
                </a:uFill>
                <a:latin typeface="Trebuchet MS"/>
                <a:cs typeface="Trebuchet MS"/>
              </a:rPr>
              <a:t>Induction</a:t>
            </a:r>
            <a:endParaRPr sz="1400" dirty="0">
              <a:latin typeface="Trebuchet MS"/>
              <a:cs typeface="Trebuchet MS"/>
            </a:endParaRPr>
          </a:p>
          <a:p>
            <a:pPr marL="58419" marR="49530">
              <a:lnSpc>
                <a:spcPct val="100000"/>
              </a:lnSpc>
            </a:pPr>
            <a:r>
              <a:rPr sz="1400" dirty="0">
                <a:solidFill>
                  <a:srgbClr val="FFFFFF"/>
                </a:solidFill>
                <a:latin typeface="Trebuchet MS"/>
                <a:cs typeface="Trebuchet MS"/>
              </a:rPr>
              <a:t>Where</a:t>
            </a:r>
            <a:r>
              <a:rPr sz="1400" spc="-35" dirty="0">
                <a:solidFill>
                  <a:srgbClr val="FFFFFF"/>
                </a:solidFill>
                <a:latin typeface="Trebuchet MS"/>
                <a:cs typeface="Trebuchet MS"/>
              </a:rPr>
              <a:t> </a:t>
            </a:r>
            <a:r>
              <a:rPr sz="1400" spc="-90" dirty="0">
                <a:solidFill>
                  <a:srgbClr val="FFFFFF"/>
                </a:solidFill>
                <a:latin typeface="Trebuchet MS"/>
                <a:cs typeface="Trebuchet MS"/>
              </a:rPr>
              <a:t>it</a:t>
            </a:r>
            <a:r>
              <a:rPr sz="1400" spc="-20" dirty="0">
                <a:solidFill>
                  <a:srgbClr val="FFFFFF"/>
                </a:solidFill>
                <a:latin typeface="Trebuchet MS"/>
                <a:cs typeface="Trebuchet MS"/>
              </a:rPr>
              <a:t> </a:t>
            </a:r>
            <a:r>
              <a:rPr sz="1400" spc="-55" dirty="0">
                <a:solidFill>
                  <a:srgbClr val="FFFFFF"/>
                </a:solidFill>
                <a:latin typeface="Trebuchet MS"/>
                <a:cs typeface="Trebuchet MS"/>
              </a:rPr>
              <a:t>is</a:t>
            </a:r>
            <a:r>
              <a:rPr sz="1400" spc="-20" dirty="0">
                <a:solidFill>
                  <a:srgbClr val="FFFFFF"/>
                </a:solidFill>
                <a:latin typeface="Trebuchet MS"/>
                <a:cs typeface="Trebuchet MS"/>
              </a:rPr>
              <a:t> </a:t>
            </a:r>
            <a:r>
              <a:rPr sz="1400" spc="-80" dirty="0">
                <a:solidFill>
                  <a:srgbClr val="FFFFFF"/>
                </a:solidFill>
                <a:latin typeface="Trebuchet MS"/>
                <a:cs typeface="Trebuchet MS"/>
              </a:rPr>
              <a:t>appropriate</a:t>
            </a:r>
            <a:r>
              <a:rPr sz="1400" spc="-45" dirty="0">
                <a:solidFill>
                  <a:srgbClr val="FFFFFF"/>
                </a:solidFill>
                <a:latin typeface="Trebuchet MS"/>
                <a:cs typeface="Trebuchet MS"/>
              </a:rPr>
              <a:t> </a:t>
            </a:r>
            <a:r>
              <a:rPr sz="1400" spc="-75" dirty="0">
                <a:solidFill>
                  <a:srgbClr val="FFFFFF"/>
                </a:solidFill>
                <a:latin typeface="Trebuchet MS"/>
                <a:cs typeface="Trebuchet MS"/>
              </a:rPr>
              <a:t>children</a:t>
            </a:r>
            <a:r>
              <a:rPr sz="1400" spc="-40" dirty="0">
                <a:solidFill>
                  <a:srgbClr val="FFFFFF"/>
                </a:solidFill>
                <a:latin typeface="Trebuchet MS"/>
                <a:cs typeface="Trebuchet MS"/>
              </a:rPr>
              <a:t> </a:t>
            </a:r>
            <a:r>
              <a:rPr sz="1400" spc="-70" dirty="0">
                <a:solidFill>
                  <a:srgbClr val="FFFFFF"/>
                </a:solidFill>
                <a:latin typeface="Trebuchet MS"/>
                <a:cs typeface="Trebuchet MS"/>
              </a:rPr>
              <a:t>with</a:t>
            </a:r>
            <a:r>
              <a:rPr sz="1400" spc="-10" dirty="0">
                <a:solidFill>
                  <a:srgbClr val="FFFFFF"/>
                </a:solidFill>
                <a:latin typeface="Trebuchet MS"/>
                <a:cs typeface="Trebuchet MS"/>
              </a:rPr>
              <a:t> </a:t>
            </a:r>
            <a:r>
              <a:rPr sz="1400" spc="-90" dirty="0">
                <a:solidFill>
                  <a:srgbClr val="FFFFFF"/>
                </a:solidFill>
                <a:latin typeface="Trebuchet MS"/>
                <a:cs typeface="Trebuchet MS"/>
              </a:rPr>
              <a:t>disabilities</a:t>
            </a:r>
            <a:r>
              <a:rPr sz="1400" spc="-50" dirty="0">
                <a:solidFill>
                  <a:srgbClr val="FFFFFF"/>
                </a:solidFill>
                <a:latin typeface="Trebuchet MS"/>
                <a:cs typeface="Trebuchet MS"/>
              </a:rPr>
              <a:t> </a:t>
            </a:r>
            <a:r>
              <a:rPr sz="1400" spc="-130" dirty="0">
                <a:solidFill>
                  <a:srgbClr val="FFFFFF"/>
                </a:solidFill>
                <a:latin typeface="Trebuchet MS"/>
                <a:cs typeface="Trebuchet MS"/>
              </a:rPr>
              <a:t>may</a:t>
            </a:r>
            <a:r>
              <a:rPr sz="1400" spc="-25" dirty="0">
                <a:solidFill>
                  <a:srgbClr val="FFFFFF"/>
                </a:solidFill>
                <a:latin typeface="Trebuchet MS"/>
                <a:cs typeface="Trebuchet MS"/>
              </a:rPr>
              <a:t> </a:t>
            </a:r>
            <a:r>
              <a:rPr sz="1400" spc="-75" dirty="0">
                <a:solidFill>
                  <a:srgbClr val="FFFFFF"/>
                </a:solidFill>
                <a:latin typeface="Trebuchet MS"/>
                <a:cs typeface="Trebuchet MS"/>
              </a:rPr>
              <a:t>require</a:t>
            </a:r>
            <a:r>
              <a:rPr sz="1400" spc="-30" dirty="0">
                <a:solidFill>
                  <a:srgbClr val="FFFFFF"/>
                </a:solidFill>
                <a:latin typeface="Trebuchet MS"/>
                <a:cs typeface="Trebuchet MS"/>
              </a:rPr>
              <a:t> </a:t>
            </a:r>
            <a:r>
              <a:rPr sz="1400" spc="-90" dirty="0">
                <a:solidFill>
                  <a:srgbClr val="FFFFFF"/>
                </a:solidFill>
                <a:latin typeface="Trebuchet MS"/>
                <a:cs typeface="Trebuchet MS"/>
              </a:rPr>
              <a:t>additional</a:t>
            </a:r>
            <a:r>
              <a:rPr sz="1400" spc="-50" dirty="0">
                <a:solidFill>
                  <a:srgbClr val="FFFFFF"/>
                </a:solidFill>
                <a:latin typeface="Trebuchet MS"/>
                <a:cs typeface="Trebuchet MS"/>
              </a:rPr>
              <a:t> </a:t>
            </a:r>
            <a:r>
              <a:rPr sz="1400" spc="-65" dirty="0">
                <a:solidFill>
                  <a:srgbClr val="FFFFFF"/>
                </a:solidFill>
                <a:latin typeface="Trebuchet MS"/>
                <a:cs typeface="Trebuchet MS"/>
              </a:rPr>
              <a:t>induction</a:t>
            </a:r>
            <a:r>
              <a:rPr sz="1400" spc="-55" dirty="0">
                <a:solidFill>
                  <a:srgbClr val="FFFFFF"/>
                </a:solidFill>
                <a:latin typeface="Trebuchet MS"/>
                <a:cs typeface="Trebuchet MS"/>
              </a:rPr>
              <a:t> </a:t>
            </a:r>
            <a:r>
              <a:rPr sz="1400" dirty="0">
                <a:solidFill>
                  <a:srgbClr val="FFFFFF"/>
                </a:solidFill>
                <a:latin typeface="Trebuchet MS"/>
                <a:cs typeface="Trebuchet MS"/>
              </a:rPr>
              <a:t>on</a:t>
            </a:r>
            <a:r>
              <a:rPr sz="1400" spc="-15" dirty="0">
                <a:solidFill>
                  <a:srgbClr val="FFFFFF"/>
                </a:solidFill>
                <a:latin typeface="Trebuchet MS"/>
                <a:cs typeface="Trebuchet MS"/>
              </a:rPr>
              <a:t> </a:t>
            </a:r>
            <a:r>
              <a:rPr sz="1400" spc="-70" dirty="0">
                <a:solidFill>
                  <a:srgbClr val="FFFFFF"/>
                </a:solidFill>
                <a:latin typeface="Trebuchet MS"/>
                <a:cs typeface="Trebuchet MS"/>
              </a:rPr>
              <a:t>admission</a:t>
            </a:r>
            <a:r>
              <a:rPr sz="1400" spc="-50" dirty="0">
                <a:solidFill>
                  <a:srgbClr val="FFFFFF"/>
                </a:solidFill>
                <a:latin typeface="Trebuchet MS"/>
                <a:cs typeface="Trebuchet MS"/>
              </a:rPr>
              <a:t> </a:t>
            </a:r>
            <a:r>
              <a:rPr sz="1400" dirty="0">
                <a:solidFill>
                  <a:srgbClr val="FFFFFF"/>
                </a:solidFill>
                <a:latin typeface="Trebuchet MS"/>
                <a:cs typeface="Trebuchet MS"/>
              </a:rPr>
              <a:t>to</a:t>
            </a:r>
            <a:r>
              <a:rPr sz="1400" spc="-15" dirty="0">
                <a:solidFill>
                  <a:srgbClr val="FFFFFF"/>
                </a:solidFill>
                <a:latin typeface="Trebuchet MS"/>
                <a:cs typeface="Trebuchet MS"/>
              </a:rPr>
              <a:t> </a:t>
            </a:r>
            <a:r>
              <a:rPr sz="1400" dirty="0">
                <a:solidFill>
                  <a:srgbClr val="FFFFFF"/>
                </a:solidFill>
                <a:latin typeface="Trebuchet MS"/>
                <a:cs typeface="Trebuchet MS"/>
              </a:rPr>
              <a:t>our</a:t>
            </a:r>
            <a:r>
              <a:rPr sz="1400" spc="-35" dirty="0">
                <a:solidFill>
                  <a:srgbClr val="FFFFFF"/>
                </a:solidFill>
                <a:latin typeface="Trebuchet MS"/>
                <a:cs typeface="Trebuchet MS"/>
              </a:rPr>
              <a:t> </a:t>
            </a:r>
            <a:r>
              <a:rPr sz="1400" spc="-60" dirty="0">
                <a:solidFill>
                  <a:srgbClr val="FFFFFF"/>
                </a:solidFill>
                <a:latin typeface="Trebuchet MS"/>
                <a:cs typeface="Trebuchet MS"/>
              </a:rPr>
              <a:t>school.Additional</a:t>
            </a:r>
            <a:r>
              <a:rPr sz="1400" spc="-40" dirty="0">
                <a:solidFill>
                  <a:srgbClr val="FFFFFF"/>
                </a:solidFill>
                <a:latin typeface="Trebuchet MS"/>
                <a:cs typeface="Trebuchet MS"/>
              </a:rPr>
              <a:t> </a:t>
            </a:r>
            <a:r>
              <a:rPr sz="1400" spc="-55" dirty="0">
                <a:solidFill>
                  <a:srgbClr val="FFFFFF"/>
                </a:solidFill>
                <a:latin typeface="Trebuchet MS"/>
                <a:cs typeface="Trebuchet MS"/>
              </a:rPr>
              <a:t>opportunities</a:t>
            </a:r>
            <a:r>
              <a:rPr sz="1400" spc="-60" dirty="0">
                <a:solidFill>
                  <a:srgbClr val="FFFFFF"/>
                </a:solidFill>
                <a:latin typeface="Trebuchet MS"/>
                <a:cs typeface="Trebuchet MS"/>
              </a:rPr>
              <a:t> </a:t>
            </a:r>
            <a:r>
              <a:rPr sz="1400" spc="-50" dirty="0">
                <a:solidFill>
                  <a:srgbClr val="FFFFFF"/>
                </a:solidFill>
                <a:latin typeface="Trebuchet MS"/>
                <a:cs typeface="Trebuchet MS"/>
              </a:rPr>
              <a:t>for</a:t>
            </a:r>
            <a:r>
              <a:rPr sz="1400" spc="-25" dirty="0">
                <a:solidFill>
                  <a:srgbClr val="FFFFFF"/>
                </a:solidFill>
                <a:latin typeface="Trebuchet MS"/>
                <a:cs typeface="Trebuchet MS"/>
              </a:rPr>
              <a:t> </a:t>
            </a:r>
            <a:r>
              <a:rPr sz="1400" spc="-10" dirty="0">
                <a:solidFill>
                  <a:srgbClr val="FFFFFF"/>
                </a:solidFill>
                <a:latin typeface="Trebuchet MS"/>
                <a:cs typeface="Trebuchet MS"/>
              </a:rPr>
              <a:t>planning </a:t>
            </a:r>
            <a:r>
              <a:rPr sz="1400" spc="-90" dirty="0">
                <a:solidFill>
                  <a:srgbClr val="FFFFFF"/>
                </a:solidFill>
                <a:latin typeface="Trebuchet MS"/>
                <a:cs typeface="Trebuchet MS"/>
              </a:rPr>
              <a:t>meetings</a:t>
            </a:r>
            <a:r>
              <a:rPr sz="1400" spc="-35" dirty="0">
                <a:solidFill>
                  <a:srgbClr val="FFFFFF"/>
                </a:solidFill>
                <a:latin typeface="Trebuchet MS"/>
                <a:cs typeface="Trebuchet MS"/>
              </a:rPr>
              <a:t> </a:t>
            </a:r>
            <a:r>
              <a:rPr sz="1400" spc="-10" dirty="0">
                <a:solidFill>
                  <a:srgbClr val="FFFFFF"/>
                </a:solidFill>
                <a:latin typeface="Trebuchet MS"/>
                <a:cs typeface="Trebuchet MS"/>
              </a:rPr>
              <a:t>to</a:t>
            </a:r>
            <a:r>
              <a:rPr sz="1400" spc="-30" dirty="0">
                <a:solidFill>
                  <a:srgbClr val="FFFFFF"/>
                </a:solidFill>
                <a:latin typeface="Trebuchet MS"/>
                <a:cs typeface="Trebuchet MS"/>
              </a:rPr>
              <a:t> </a:t>
            </a:r>
            <a:r>
              <a:rPr sz="1400" spc="-70" dirty="0">
                <a:solidFill>
                  <a:srgbClr val="FFFFFF"/>
                </a:solidFill>
                <a:latin typeface="Trebuchet MS"/>
                <a:cs typeface="Trebuchet MS"/>
              </a:rPr>
              <a:t>ensure</a:t>
            </a:r>
            <a:r>
              <a:rPr sz="1400" spc="-30" dirty="0">
                <a:solidFill>
                  <a:srgbClr val="FFFFFF"/>
                </a:solidFill>
                <a:latin typeface="Trebuchet MS"/>
                <a:cs typeface="Trebuchet MS"/>
              </a:rPr>
              <a:t> </a:t>
            </a:r>
            <a:r>
              <a:rPr sz="1400" spc="-50" dirty="0">
                <a:solidFill>
                  <a:srgbClr val="FFFFFF"/>
                </a:solidFill>
                <a:latin typeface="Trebuchet MS"/>
                <a:cs typeface="Trebuchet MS"/>
              </a:rPr>
              <a:t>resources</a:t>
            </a:r>
            <a:r>
              <a:rPr sz="1400" spc="-35" dirty="0">
                <a:solidFill>
                  <a:srgbClr val="FFFFFF"/>
                </a:solidFill>
                <a:latin typeface="Trebuchet MS"/>
                <a:cs typeface="Trebuchet MS"/>
              </a:rPr>
              <a:t> </a:t>
            </a:r>
            <a:r>
              <a:rPr sz="1400" spc="-95" dirty="0">
                <a:solidFill>
                  <a:srgbClr val="FFFFFF"/>
                </a:solidFill>
                <a:latin typeface="Trebuchet MS"/>
                <a:cs typeface="Trebuchet MS"/>
              </a:rPr>
              <a:t>and</a:t>
            </a:r>
            <a:r>
              <a:rPr sz="1400" spc="-35" dirty="0">
                <a:solidFill>
                  <a:srgbClr val="FFFFFF"/>
                </a:solidFill>
                <a:latin typeface="Trebuchet MS"/>
                <a:cs typeface="Trebuchet MS"/>
              </a:rPr>
              <a:t> </a:t>
            </a:r>
            <a:r>
              <a:rPr sz="1400" spc="-85" dirty="0">
                <a:solidFill>
                  <a:srgbClr val="FFFFFF"/>
                </a:solidFill>
                <a:latin typeface="Trebuchet MS"/>
                <a:cs typeface="Trebuchet MS"/>
              </a:rPr>
              <a:t>the</a:t>
            </a:r>
            <a:r>
              <a:rPr sz="1400" spc="-30" dirty="0">
                <a:solidFill>
                  <a:srgbClr val="FFFFFF"/>
                </a:solidFill>
                <a:latin typeface="Trebuchet MS"/>
                <a:cs typeface="Trebuchet MS"/>
              </a:rPr>
              <a:t> </a:t>
            </a:r>
            <a:r>
              <a:rPr sz="1400" spc="-70" dirty="0">
                <a:solidFill>
                  <a:srgbClr val="FFFFFF"/>
                </a:solidFill>
                <a:latin typeface="Trebuchet MS"/>
                <a:cs typeface="Trebuchet MS"/>
              </a:rPr>
              <a:t>environment</a:t>
            </a:r>
            <a:r>
              <a:rPr sz="1400" spc="-40" dirty="0">
                <a:solidFill>
                  <a:srgbClr val="FFFFFF"/>
                </a:solidFill>
                <a:latin typeface="Trebuchet MS"/>
                <a:cs typeface="Trebuchet MS"/>
              </a:rPr>
              <a:t> </a:t>
            </a:r>
            <a:r>
              <a:rPr sz="1400" spc="-95" dirty="0">
                <a:solidFill>
                  <a:srgbClr val="FFFFFF"/>
                </a:solidFill>
                <a:latin typeface="Trebuchet MS"/>
                <a:cs typeface="Trebuchet MS"/>
              </a:rPr>
              <a:t>are</a:t>
            </a:r>
            <a:r>
              <a:rPr sz="1400" spc="-20" dirty="0">
                <a:solidFill>
                  <a:srgbClr val="FFFFFF"/>
                </a:solidFill>
                <a:latin typeface="Trebuchet MS"/>
                <a:cs typeface="Trebuchet MS"/>
              </a:rPr>
              <a:t> </a:t>
            </a:r>
            <a:r>
              <a:rPr sz="1400" spc="-75" dirty="0">
                <a:solidFill>
                  <a:srgbClr val="FFFFFF"/>
                </a:solidFill>
                <a:latin typeface="Trebuchet MS"/>
                <a:cs typeface="Trebuchet MS"/>
              </a:rPr>
              <a:t>prepared</a:t>
            </a:r>
            <a:r>
              <a:rPr sz="1400" spc="-45" dirty="0">
                <a:solidFill>
                  <a:srgbClr val="FFFFFF"/>
                </a:solidFill>
                <a:latin typeface="Trebuchet MS"/>
                <a:cs typeface="Trebuchet MS"/>
              </a:rPr>
              <a:t> </a:t>
            </a:r>
            <a:r>
              <a:rPr sz="1400" spc="-10" dirty="0">
                <a:solidFill>
                  <a:srgbClr val="FFFFFF"/>
                </a:solidFill>
                <a:latin typeface="Trebuchet MS"/>
                <a:cs typeface="Trebuchet MS"/>
              </a:rPr>
              <a:t>to</a:t>
            </a:r>
            <a:r>
              <a:rPr sz="1400" spc="-30" dirty="0">
                <a:solidFill>
                  <a:srgbClr val="FFFFFF"/>
                </a:solidFill>
                <a:latin typeface="Trebuchet MS"/>
                <a:cs typeface="Trebuchet MS"/>
              </a:rPr>
              <a:t> </a:t>
            </a:r>
            <a:r>
              <a:rPr sz="1400" spc="-95" dirty="0">
                <a:solidFill>
                  <a:srgbClr val="FFFFFF"/>
                </a:solidFill>
                <a:latin typeface="Trebuchet MS"/>
                <a:cs typeface="Trebuchet MS"/>
              </a:rPr>
              <a:t>meet</a:t>
            </a:r>
            <a:r>
              <a:rPr sz="1400" spc="-25" dirty="0">
                <a:solidFill>
                  <a:srgbClr val="FFFFFF"/>
                </a:solidFill>
                <a:latin typeface="Trebuchet MS"/>
                <a:cs typeface="Trebuchet MS"/>
              </a:rPr>
              <a:t> </a:t>
            </a:r>
            <a:r>
              <a:rPr sz="1400" spc="-80" dirty="0">
                <a:solidFill>
                  <a:srgbClr val="FFFFFF"/>
                </a:solidFill>
                <a:latin typeface="Trebuchet MS"/>
                <a:cs typeface="Trebuchet MS"/>
              </a:rPr>
              <a:t>the</a:t>
            </a:r>
            <a:r>
              <a:rPr sz="1400" spc="-20" dirty="0">
                <a:solidFill>
                  <a:srgbClr val="FFFFFF"/>
                </a:solidFill>
                <a:latin typeface="Trebuchet MS"/>
                <a:cs typeface="Trebuchet MS"/>
              </a:rPr>
              <a:t> </a:t>
            </a:r>
            <a:r>
              <a:rPr sz="1400" spc="-75" dirty="0">
                <a:solidFill>
                  <a:srgbClr val="FFFFFF"/>
                </a:solidFill>
                <a:latin typeface="Trebuchet MS"/>
                <a:cs typeface="Trebuchet MS"/>
              </a:rPr>
              <a:t>needs</a:t>
            </a:r>
            <a:r>
              <a:rPr sz="1400" spc="-35" dirty="0">
                <a:solidFill>
                  <a:srgbClr val="FFFFFF"/>
                </a:solidFill>
                <a:latin typeface="Trebuchet MS"/>
                <a:cs typeface="Trebuchet MS"/>
              </a:rPr>
              <a:t> </a:t>
            </a:r>
            <a:r>
              <a:rPr sz="1400" spc="-80" dirty="0">
                <a:solidFill>
                  <a:srgbClr val="FFFFFF"/>
                </a:solidFill>
                <a:latin typeface="Trebuchet MS"/>
                <a:cs typeface="Trebuchet MS"/>
              </a:rPr>
              <a:t>of</a:t>
            </a:r>
            <a:r>
              <a:rPr sz="1400" spc="-25" dirty="0">
                <a:solidFill>
                  <a:srgbClr val="FFFFFF"/>
                </a:solidFill>
                <a:latin typeface="Trebuchet MS"/>
                <a:cs typeface="Trebuchet MS"/>
              </a:rPr>
              <a:t> </a:t>
            </a:r>
            <a:r>
              <a:rPr sz="1400" spc="-80" dirty="0">
                <a:solidFill>
                  <a:srgbClr val="FFFFFF"/>
                </a:solidFill>
                <a:latin typeface="Trebuchet MS"/>
                <a:cs typeface="Trebuchet MS"/>
              </a:rPr>
              <a:t>the</a:t>
            </a:r>
            <a:r>
              <a:rPr sz="1400" spc="-20" dirty="0">
                <a:solidFill>
                  <a:srgbClr val="FFFFFF"/>
                </a:solidFill>
                <a:latin typeface="Trebuchet MS"/>
                <a:cs typeface="Trebuchet MS"/>
              </a:rPr>
              <a:t> </a:t>
            </a:r>
            <a:r>
              <a:rPr sz="1400" spc="-90" dirty="0">
                <a:solidFill>
                  <a:srgbClr val="FFFFFF"/>
                </a:solidFill>
                <a:latin typeface="Trebuchet MS"/>
                <a:cs typeface="Trebuchet MS"/>
              </a:rPr>
              <a:t>child</a:t>
            </a:r>
            <a:r>
              <a:rPr sz="1400" spc="-30" dirty="0">
                <a:solidFill>
                  <a:srgbClr val="FFFFFF"/>
                </a:solidFill>
                <a:latin typeface="Trebuchet MS"/>
                <a:cs typeface="Trebuchet MS"/>
              </a:rPr>
              <a:t> </a:t>
            </a:r>
            <a:r>
              <a:rPr sz="1400" spc="-130" dirty="0">
                <a:solidFill>
                  <a:srgbClr val="FFFFFF"/>
                </a:solidFill>
                <a:latin typeface="Trebuchet MS"/>
                <a:cs typeface="Trebuchet MS"/>
              </a:rPr>
              <a:t>may</a:t>
            </a:r>
            <a:r>
              <a:rPr sz="1400" spc="-25" dirty="0">
                <a:solidFill>
                  <a:srgbClr val="FFFFFF"/>
                </a:solidFill>
                <a:latin typeface="Trebuchet MS"/>
                <a:cs typeface="Trebuchet MS"/>
              </a:rPr>
              <a:t> </a:t>
            </a:r>
            <a:r>
              <a:rPr sz="1400" spc="-45" dirty="0">
                <a:solidFill>
                  <a:srgbClr val="FFFFFF"/>
                </a:solidFill>
                <a:latin typeface="Trebuchet MS"/>
                <a:cs typeface="Trebuchet MS"/>
              </a:rPr>
              <a:t>occur</a:t>
            </a:r>
            <a:r>
              <a:rPr sz="1400" spc="-40" dirty="0">
                <a:solidFill>
                  <a:srgbClr val="FFFFFF"/>
                </a:solidFill>
                <a:latin typeface="Trebuchet MS"/>
                <a:cs typeface="Trebuchet MS"/>
              </a:rPr>
              <a:t> </a:t>
            </a:r>
            <a:r>
              <a:rPr sz="1400" spc="-25" dirty="0">
                <a:solidFill>
                  <a:srgbClr val="FFFFFF"/>
                </a:solidFill>
                <a:latin typeface="Trebuchet MS"/>
                <a:cs typeface="Trebuchet MS"/>
              </a:rPr>
              <a:t>prior</a:t>
            </a:r>
            <a:r>
              <a:rPr sz="1400" spc="-35" dirty="0">
                <a:solidFill>
                  <a:srgbClr val="FFFFFF"/>
                </a:solidFill>
                <a:latin typeface="Trebuchet MS"/>
                <a:cs typeface="Trebuchet MS"/>
              </a:rPr>
              <a:t> </a:t>
            </a:r>
            <a:r>
              <a:rPr sz="1400" spc="-10" dirty="0">
                <a:solidFill>
                  <a:srgbClr val="FFFFFF"/>
                </a:solidFill>
                <a:latin typeface="Trebuchet MS"/>
                <a:cs typeface="Trebuchet MS"/>
              </a:rPr>
              <a:t>to</a:t>
            </a:r>
            <a:r>
              <a:rPr sz="1400" spc="-30" dirty="0">
                <a:solidFill>
                  <a:srgbClr val="FFFFFF"/>
                </a:solidFill>
                <a:latin typeface="Trebuchet MS"/>
                <a:cs typeface="Trebuchet MS"/>
              </a:rPr>
              <a:t> </a:t>
            </a:r>
            <a:r>
              <a:rPr sz="1400" spc="-85" dirty="0">
                <a:solidFill>
                  <a:srgbClr val="FFFFFF"/>
                </a:solidFill>
                <a:latin typeface="Trebuchet MS"/>
                <a:cs typeface="Trebuchet MS"/>
              </a:rPr>
              <a:t>induction.</a:t>
            </a:r>
            <a:r>
              <a:rPr sz="1400" spc="-195" dirty="0">
                <a:solidFill>
                  <a:srgbClr val="FFFFFF"/>
                </a:solidFill>
                <a:latin typeface="Trebuchet MS"/>
                <a:cs typeface="Trebuchet MS"/>
              </a:rPr>
              <a:t> </a:t>
            </a:r>
            <a:r>
              <a:rPr sz="1400" spc="-45" dirty="0">
                <a:solidFill>
                  <a:srgbClr val="FFFFFF"/>
                </a:solidFill>
                <a:latin typeface="Trebuchet MS"/>
                <a:cs typeface="Trebuchet MS"/>
              </a:rPr>
              <a:t>Further</a:t>
            </a:r>
            <a:r>
              <a:rPr sz="1400" spc="-35" dirty="0">
                <a:solidFill>
                  <a:srgbClr val="FFFFFF"/>
                </a:solidFill>
                <a:latin typeface="Trebuchet MS"/>
                <a:cs typeface="Trebuchet MS"/>
              </a:rPr>
              <a:t> </a:t>
            </a:r>
            <a:r>
              <a:rPr sz="1400" spc="-60" dirty="0">
                <a:solidFill>
                  <a:srgbClr val="FFFFFF"/>
                </a:solidFill>
                <a:latin typeface="Trebuchet MS"/>
                <a:cs typeface="Trebuchet MS"/>
              </a:rPr>
              <a:t>opportunities</a:t>
            </a:r>
            <a:r>
              <a:rPr sz="1400" spc="-50" dirty="0">
                <a:solidFill>
                  <a:srgbClr val="FFFFFF"/>
                </a:solidFill>
                <a:latin typeface="Trebuchet MS"/>
                <a:cs typeface="Trebuchet MS"/>
              </a:rPr>
              <a:t> </a:t>
            </a:r>
            <a:r>
              <a:rPr sz="1400" spc="-25" dirty="0">
                <a:solidFill>
                  <a:srgbClr val="FFFFFF"/>
                </a:solidFill>
                <a:latin typeface="Trebuchet MS"/>
                <a:cs typeface="Trebuchet MS"/>
              </a:rPr>
              <a:t>for</a:t>
            </a:r>
            <a:r>
              <a:rPr sz="1400" spc="500" dirty="0">
                <a:solidFill>
                  <a:srgbClr val="FFFFFF"/>
                </a:solidFill>
                <a:latin typeface="Trebuchet MS"/>
                <a:cs typeface="Trebuchet MS"/>
              </a:rPr>
              <a:t> </a:t>
            </a:r>
            <a:r>
              <a:rPr sz="1400" spc="-85" dirty="0">
                <a:solidFill>
                  <a:srgbClr val="FFFFFF"/>
                </a:solidFill>
                <a:latin typeface="Trebuchet MS"/>
                <a:cs typeface="Trebuchet MS"/>
              </a:rPr>
              <a:t>the</a:t>
            </a:r>
            <a:r>
              <a:rPr sz="1400" spc="-40" dirty="0">
                <a:solidFill>
                  <a:srgbClr val="FFFFFF"/>
                </a:solidFill>
                <a:latin typeface="Trebuchet MS"/>
                <a:cs typeface="Trebuchet MS"/>
              </a:rPr>
              <a:t> </a:t>
            </a:r>
            <a:r>
              <a:rPr sz="1400" spc="-90" dirty="0">
                <a:solidFill>
                  <a:srgbClr val="FFFFFF"/>
                </a:solidFill>
                <a:latin typeface="Trebuchet MS"/>
                <a:cs typeface="Trebuchet MS"/>
              </a:rPr>
              <a:t>child</a:t>
            </a:r>
            <a:r>
              <a:rPr sz="1400" spc="-15" dirty="0">
                <a:solidFill>
                  <a:srgbClr val="FFFFFF"/>
                </a:solidFill>
                <a:latin typeface="Trebuchet MS"/>
                <a:cs typeface="Trebuchet MS"/>
              </a:rPr>
              <a:t> </a:t>
            </a:r>
            <a:r>
              <a:rPr sz="1400" spc="-10" dirty="0">
                <a:solidFill>
                  <a:srgbClr val="FFFFFF"/>
                </a:solidFill>
                <a:latin typeface="Trebuchet MS"/>
                <a:cs typeface="Trebuchet MS"/>
              </a:rPr>
              <a:t>to</a:t>
            </a:r>
            <a:r>
              <a:rPr sz="1400" spc="-35" dirty="0">
                <a:solidFill>
                  <a:srgbClr val="FFFFFF"/>
                </a:solidFill>
                <a:latin typeface="Trebuchet MS"/>
                <a:cs typeface="Trebuchet MS"/>
              </a:rPr>
              <a:t> </a:t>
            </a:r>
            <a:r>
              <a:rPr sz="1400" spc="-75" dirty="0">
                <a:solidFill>
                  <a:srgbClr val="FFFFFF"/>
                </a:solidFill>
                <a:latin typeface="Trebuchet MS"/>
                <a:cs typeface="Trebuchet MS"/>
              </a:rPr>
              <a:t>visit</a:t>
            </a:r>
            <a:r>
              <a:rPr sz="1400" spc="-15" dirty="0">
                <a:solidFill>
                  <a:srgbClr val="FFFFFF"/>
                </a:solidFill>
                <a:latin typeface="Trebuchet MS"/>
                <a:cs typeface="Trebuchet MS"/>
              </a:rPr>
              <a:t> </a:t>
            </a:r>
            <a:r>
              <a:rPr sz="1400" spc="-85" dirty="0">
                <a:solidFill>
                  <a:srgbClr val="FFFFFF"/>
                </a:solidFill>
                <a:latin typeface="Trebuchet MS"/>
                <a:cs typeface="Trebuchet MS"/>
              </a:rPr>
              <a:t>the</a:t>
            </a:r>
            <a:r>
              <a:rPr sz="1400" spc="-40" dirty="0">
                <a:solidFill>
                  <a:srgbClr val="FFFFFF"/>
                </a:solidFill>
                <a:latin typeface="Trebuchet MS"/>
                <a:cs typeface="Trebuchet MS"/>
              </a:rPr>
              <a:t> </a:t>
            </a:r>
            <a:r>
              <a:rPr sz="1400" spc="-70" dirty="0">
                <a:solidFill>
                  <a:srgbClr val="FFFFFF"/>
                </a:solidFill>
                <a:latin typeface="Trebuchet MS"/>
                <a:cs typeface="Trebuchet MS"/>
              </a:rPr>
              <a:t>school,</a:t>
            </a:r>
            <a:r>
              <a:rPr sz="1400" spc="-180" dirty="0">
                <a:solidFill>
                  <a:srgbClr val="FFFFFF"/>
                </a:solidFill>
                <a:latin typeface="Trebuchet MS"/>
                <a:cs typeface="Trebuchet MS"/>
              </a:rPr>
              <a:t> </a:t>
            </a:r>
            <a:r>
              <a:rPr sz="1400" spc="-70" dirty="0">
                <a:solidFill>
                  <a:srgbClr val="FFFFFF"/>
                </a:solidFill>
                <a:latin typeface="Trebuchet MS"/>
                <a:cs typeface="Trebuchet MS"/>
              </a:rPr>
              <a:t>experience</a:t>
            </a:r>
            <a:r>
              <a:rPr sz="1400" spc="-35" dirty="0">
                <a:solidFill>
                  <a:srgbClr val="FFFFFF"/>
                </a:solidFill>
                <a:latin typeface="Trebuchet MS"/>
                <a:cs typeface="Trebuchet MS"/>
              </a:rPr>
              <a:t> </a:t>
            </a:r>
            <a:r>
              <a:rPr sz="1400" spc="-80" dirty="0">
                <a:solidFill>
                  <a:srgbClr val="FFFFFF"/>
                </a:solidFill>
                <a:latin typeface="Trebuchet MS"/>
                <a:cs typeface="Trebuchet MS"/>
              </a:rPr>
              <a:t>the</a:t>
            </a:r>
            <a:r>
              <a:rPr sz="1400" spc="-25" dirty="0">
                <a:solidFill>
                  <a:srgbClr val="FFFFFF"/>
                </a:solidFill>
                <a:latin typeface="Trebuchet MS"/>
                <a:cs typeface="Trebuchet MS"/>
              </a:rPr>
              <a:t> </a:t>
            </a:r>
            <a:r>
              <a:rPr sz="1400" spc="-75" dirty="0">
                <a:solidFill>
                  <a:srgbClr val="FFFFFF"/>
                </a:solidFill>
                <a:latin typeface="Trebuchet MS"/>
                <a:cs typeface="Trebuchet MS"/>
              </a:rPr>
              <a:t>environment</a:t>
            </a:r>
            <a:r>
              <a:rPr sz="1400" spc="-45" dirty="0">
                <a:solidFill>
                  <a:srgbClr val="FFFFFF"/>
                </a:solidFill>
                <a:latin typeface="Trebuchet MS"/>
                <a:cs typeface="Trebuchet MS"/>
              </a:rPr>
              <a:t> </a:t>
            </a:r>
            <a:r>
              <a:rPr sz="1400" spc="-100" dirty="0">
                <a:solidFill>
                  <a:srgbClr val="FFFFFF"/>
                </a:solidFill>
                <a:latin typeface="Trebuchet MS"/>
                <a:cs typeface="Trebuchet MS"/>
              </a:rPr>
              <a:t>and</a:t>
            </a:r>
            <a:r>
              <a:rPr sz="1400" spc="-30" dirty="0">
                <a:solidFill>
                  <a:srgbClr val="FFFFFF"/>
                </a:solidFill>
                <a:latin typeface="Trebuchet MS"/>
                <a:cs typeface="Trebuchet MS"/>
              </a:rPr>
              <a:t> </a:t>
            </a:r>
            <a:r>
              <a:rPr sz="1400" spc="-95" dirty="0">
                <a:solidFill>
                  <a:srgbClr val="FFFFFF"/>
                </a:solidFill>
                <a:latin typeface="Trebuchet MS"/>
                <a:cs typeface="Trebuchet MS"/>
              </a:rPr>
              <a:t>meet</a:t>
            </a:r>
            <a:r>
              <a:rPr sz="1400" spc="-40" dirty="0">
                <a:solidFill>
                  <a:srgbClr val="FFFFFF"/>
                </a:solidFill>
                <a:latin typeface="Trebuchet MS"/>
                <a:cs typeface="Trebuchet MS"/>
              </a:rPr>
              <a:t> </a:t>
            </a:r>
            <a:r>
              <a:rPr sz="1400" spc="-125" dirty="0">
                <a:solidFill>
                  <a:srgbClr val="FFFFFF"/>
                </a:solidFill>
                <a:latin typeface="Trebuchet MS"/>
                <a:cs typeface="Trebuchet MS"/>
              </a:rPr>
              <a:t>staff</a:t>
            </a:r>
            <a:r>
              <a:rPr sz="1400" spc="-25" dirty="0">
                <a:solidFill>
                  <a:srgbClr val="FFFFFF"/>
                </a:solidFill>
                <a:latin typeface="Trebuchet MS"/>
                <a:cs typeface="Trebuchet MS"/>
              </a:rPr>
              <a:t> </a:t>
            </a:r>
            <a:r>
              <a:rPr sz="1400" spc="-130" dirty="0">
                <a:solidFill>
                  <a:srgbClr val="FFFFFF"/>
                </a:solidFill>
                <a:latin typeface="Trebuchet MS"/>
                <a:cs typeface="Trebuchet MS"/>
              </a:rPr>
              <a:t>may</a:t>
            </a:r>
            <a:r>
              <a:rPr sz="1400" spc="-20" dirty="0">
                <a:solidFill>
                  <a:srgbClr val="FFFFFF"/>
                </a:solidFill>
                <a:latin typeface="Trebuchet MS"/>
                <a:cs typeface="Trebuchet MS"/>
              </a:rPr>
              <a:t> </a:t>
            </a:r>
            <a:r>
              <a:rPr sz="1400" spc="-85" dirty="0">
                <a:solidFill>
                  <a:srgbClr val="FFFFFF"/>
                </a:solidFill>
                <a:latin typeface="Trebuchet MS"/>
                <a:cs typeface="Trebuchet MS"/>
              </a:rPr>
              <a:t>be</a:t>
            </a:r>
            <a:r>
              <a:rPr sz="1400" spc="-20" dirty="0">
                <a:solidFill>
                  <a:srgbClr val="FFFFFF"/>
                </a:solidFill>
                <a:latin typeface="Trebuchet MS"/>
                <a:cs typeface="Trebuchet MS"/>
              </a:rPr>
              <a:t> </a:t>
            </a:r>
            <a:r>
              <a:rPr sz="1400" spc="-95" dirty="0">
                <a:solidFill>
                  <a:srgbClr val="FFFFFF"/>
                </a:solidFill>
                <a:latin typeface="Trebuchet MS"/>
                <a:cs typeface="Trebuchet MS"/>
              </a:rPr>
              <a:t>timetabled</a:t>
            </a:r>
            <a:r>
              <a:rPr sz="1400" spc="-45" dirty="0">
                <a:solidFill>
                  <a:srgbClr val="FFFFFF"/>
                </a:solidFill>
                <a:latin typeface="Trebuchet MS"/>
                <a:cs typeface="Trebuchet MS"/>
              </a:rPr>
              <a:t> </a:t>
            </a:r>
            <a:r>
              <a:rPr sz="1400" spc="-10" dirty="0">
                <a:solidFill>
                  <a:srgbClr val="FFFFFF"/>
                </a:solidFill>
                <a:latin typeface="Trebuchet MS"/>
                <a:cs typeface="Trebuchet MS"/>
              </a:rPr>
              <a:t>to</a:t>
            </a:r>
            <a:r>
              <a:rPr sz="1400" spc="-30" dirty="0">
                <a:solidFill>
                  <a:srgbClr val="FFFFFF"/>
                </a:solidFill>
                <a:latin typeface="Trebuchet MS"/>
                <a:cs typeface="Trebuchet MS"/>
              </a:rPr>
              <a:t> </a:t>
            </a:r>
            <a:r>
              <a:rPr sz="1400" spc="-70" dirty="0">
                <a:solidFill>
                  <a:srgbClr val="FFFFFF"/>
                </a:solidFill>
                <a:latin typeface="Trebuchet MS"/>
                <a:cs typeface="Trebuchet MS"/>
              </a:rPr>
              <a:t>ensure</a:t>
            </a:r>
            <a:r>
              <a:rPr sz="1400" spc="-40" dirty="0">
                <a:solidFill>
                  <a:srgbClr val="FFFFFF"/>
                </a:solidFill>
                <a:latin typeface="Trebuchet MS"/>
                <a:cs typeface="Trebuchet MS"/>
              </a:rPr>
              <a:t> </a:t>
            </a:r>
            <a:r>
              <a:rPr sz="1400" spc="-75" dirty="0">
                <a:solidFill>
                  <a:srgbClr val="FFFFFF"/>
                </a:solidFill>
                <a:latin typeface="Trebuchet MS"/>
                <a:cs typeface="Trebuchet MS"/>
              </a:rPr>
              <a:t>children</a:t>
            </a:r>
            <a:r>
              <a:rPr sz="1400" spc="-40" dirty="0">
                <a:solidFill>
                  <a:srgbClr val="FFFFFF"/>
                </a:solidFill>
                <a:latin typeface="Trebuchet MS"/>
                <a:cs typeface="Trebuchet MS"/>
              </a:rPr>
              <a:t> </a:t>
            </a:r>
            <a:r>
              <a:rPr sz="1400" spc="-100" dirty="0">
                <a:solidFill>
                  <a:srgbClr val="FFFFFF"/>
                </a:solidFill>
                <a:latin typeface="Trebuchet MS"/>
                <a:cs typeface="Trebuchet MS"/>
              </a:rPr>
              <a:t>and</a:t>
            </a:r>
            <a:r>
              <a:rPr sz="1400" spc="-35" dirty="0">
                <a:solidFill>
                  <a:srgbClr val="FFFFFF"/>
                </a:solidFill>
                <a:latin typeface="Trebuchet MS"/>
                <a:cs typeface="Trebuchet MS"/>
              </a:rPr>
              <a:t> </a:t>
            </a:r>
            <a:r>
              <a:rPr sz="1400" spc="-75" dirty="0">
                <a:solidFill>
                  <a:srgbClr val="FFFFFF"/>
                </a:solidFill>
                <a:latin typeface="Trebuchet MS"/>
                <a:cs typeface="Trebuchet MS"/>
              </a:rPr>
              <a:t>parents</a:t>
            </a:r>
            <a:r>
              <a:rPr sz="1400" spc="-45" dirty="0">
                <a:solidFill>
                  <a:srgbClr val="FFFFFF"/>
                </a:solidFill>
                <a:latin typeface="Trebuchet MS"/>
                <a:cs typeface="Trebuchet MS"/>
              </a:rPr>
              <a:t> </a:t>
            </a:r>
            <a:r>
              <a:rPr sz="1400" spc="-114" dirty="0">
                <a:solidFill>
                  <a:srgbClr val="FFFFFF"/>
                </a:solidFill>
                <a:latin typeface="Trebuchet MS"/>
                <a:cs typeface="Trebuchet MS"/>
              </a:rPr>
              <a:t>feel</a:t>
            </a:r>
            <a:r>
              <a:rPr sz="1400" spc="-5" dirty="0">
                <a:solidFill>
                  <a:srgbClr val="FFFFFF"/>
                </a:solidFill>
                <a:latin typeface="Trebuchet MS"/>
                <a:cs typeface="Trebuchet MS"/>
              </a:rPr>
              <a:t> </a:t>
            </a:r>
            <a:r>
              <a:rPr sz="1400" spc="-80" dirty="0">
                <a:solidFill>
                  <a:srgbClr val="FFFFFF"/>
                </a:solidFill>
                <a:latin typeface="Trebuchet MS"/>
                <a:cs typeface="Trebuchet MS"/>
              </a:rPr>
              <a:t>confident</a:t>
            </a:r>
            <a:r>
              <a:rPr sz="1400" spc="-50" dirty="0">
                <a:solidFill>
                  <a:srgbClr val="FFFFFF"/>
                </a:solidFill>
                <a:latin typeface="Trebuchet MS"/>
                <a:cs typeface="Trebuchet MS"/>
              </a:rPr>
              <a:t> </a:t>
            </a:r>
            <a:r>
              <a:rPr sz="1400" spc="-25" dirty="0">
                <a:solidFill>
                  <a:srgbClr val="FFFFFF"/>
                </a:solidFill>
                <a:latin typeface="Trebuchet MS"/>
                <a:cs typeface="Trebuchet MS"/>
              </a:rPr>
              <a:t>prior</a:t>
            </a:r>
            <a:r>
              <a:rPr sz="1400" spc="-35" dirty="0">
                <a:solidFill>
                  <a:srgbClr val="FFFFFF"/>
                </a:solidFill>
                <a:latin typeface="Trebuchet MS"/>
                <a:cs typeface="Trebuchet MS"/>
              </a:rPr>
              <a:t> </a:t>
            </a:r>
            <a:r>
              <a:rPr sz="1400" spc="-10" dirty="0">
                <a:solidFill>
                  <a:srgbClr val="FFFFFF"/>
                </a:solidFill>
                <a:latin typeface="Trebuchet MS"/>
                <a:cs typeface="Trebuchet MS"/>
              </a:rPr>
              <a:t>to</a:t>
            </a:r>
            <a:r>
              <a:rPr sz="1400" spc="-35" dirty="0">
                <a:solidFill>
                  <a:srgbClr val="FFFFFF"/>
                </a:solidFill>
                <a:latin typeface="Trebuchet MS"/>
                <a:cs typeface="Trebuchet MS"/>
              </a:rPr>
              <a:t> </a:t>
            </a:r>
            <a:r>
              <a:rPr sz="1400" spc="-80" dirty="0">
                <a:solidFill>
                  <a:srgbClr val="FFFFFF"/>
                </a:solidFill>
                <a:latin typeface="Trebuchet MS"/>
                <a:cs typeface="Trebuchet MS"/>
              </a:rPr>
              <a:t>starting</a:t>
            </a:r>
            <a:r>
              <a:rPr sz="1400" spc="-35" dirty="0">
                <a:solidFill>
                  <a:srgbClr val="FFFFFF"/>
                </a:solidFill>
                <a:latin typeface="Trebuchet MS"/>
                <a:cs typeface="Trebuchet MS"/>
              </a:rPr>
              <a:t> </a:t>
            </a:r>
            <a:r>
              <a:rPr sz="1400" spc="-25" dirty="0">
                <a:solidFill>
                  <a:srgbClr val="FFFFFF"/>
                </a:solidFill>
                <a:latin typeface="Trebuchet MS"/>
                <a:cs typeface="Trebuchet MS"/>
              </a:rPr>
              <a:t>at </a:t>
            </a:r>
            <a:r>
              <a:rPr sz="1400" spc="-65" dirty="0">
                <a:solidFill>
                  <a:srgbClr val="FFFFFF"/>
                </a:solidFill>
                <a:latin typeface="Trebuchet MS"/>
                <a:cs typeface="Trebuchet MS"/>
              </a:rPr>
              <a:t>St</a:t>
            </a:r>
            <a:r>
              <a:rPr sz="1400" spc="-229" dirty="0">
                <a:solidFill>
                  <a:srgbClr val="FFFFFF"/>
                </a:solidFill>
                <a:latin typeface="Trebuchet MS"/>
                <a:cs typeface="Trebuchet MS"/>
              </a:rPr>
              <a:t> </a:t>
            </a:r>
            <a:r>
              <a:rPr lang="en-GB" sz="1400" spc="-65" dirty="0">
                <a:solidFill>
                  <a:srgbClr val="FFFFFF"/>
                </a:solidFill>
                <a:latin typeface="Trebuchet MS"/>
                <a:cs typeface="Trebuchet MS"/>
              </a:rPr>
              <a:t>Paul’s</a:t>
            </a:r>
            <a:r>
              <a:rPr sz="1400" spc="-65" dirty="0">
                <a:solidFill>
                  <a:srgbClr val="FFFFFF"/>
                </a:solidFill>
                <a:latin typeface="Trebuchet MS"/>
                <a:cs typeface="Trebuchet MS"/>
              </a:rPr>
              <a:t>.</a:t>
            </a:r>
            <a:r>
              <a:rPr sz="1400" spc="210" dirty="0">
                <a:solidFill>
                  <a:srgbClr val="FFFFFF"/>
                </a:solidFill>
                <a:latin typeface="Trebuchet MS"/>
                <a:cs typeface="Trebuchet MS"/>
              </a:rPr>
              <a:t> </a:t>
            </a:r>
            <a:r>
              <a:rPr sz="1400" spc="-10" dirty="0">
                <a:solidFill>
                  <a:srgbClr val="FFFFFF"/>
                </a:solidFill>
                <a:latin typeface="Trebuchet MS"/>
                <a:cs typeface="Trebuchet MS"/>
              </a:rPr>
              <a:t>For</a:t>
            </a:r>
            <a:r>
              <a:rPr sz="1400" spc="-40" dirty="0">
                <a:solidFill>
                  <a:srgbClr val="FFFFFF"/>
                </a:solidFill>
                <a:latin typeface="Trebuchet MS"/>
                <a:cs typeface="Trebuchet MS"/>
              </a:rPr>
              <a:t> </a:t>
            </a:r>
            <a:r>
              <a:rPr sz="1400" spc="-70" dirty="0">
                <a:solidFill>
                  <a:srgbClr val="FFFFFF"/>
                </a:solidFill>
                <a:latin typeface="Trebuchet MS"/>
                <a:cs typeface="Trebuchet MS"/>
              </a:rPr>
              <a:t>further</a:t>
            </a:r>
            <a:r>
              <a:rPr sz="1400" spc="-55" dirty="0">
                <a:solidFill>
                  <a:srgbClr val="FFFFFF"/>
                </a:solidFill>
                <a:latin typeface="Trebuchet MS"/>
                <a:cs typeface="Trebuchet MS"/>
              </a:rPr>
              <a:t> </a:t>
            </a:r>
            <a:r>
              <a:rPr sz="1400" spc="-90" dirty="0">
                <a:solidFill>
                  <a:srgbClr val="FFFFFF"/>
                </a:solidFill>
                <a:latin typeface="Trebuchet MS"/>
                <a:cs typeface="Trebuchet MS"/>
              </a:rPr>
              <a:t>details</a:t>
            </a:r>
            <a:r>
              <a:rPr sz="1400" spc="-45" dirty="0">
                <a:solidFill>
                  <a:srgbClr val="FFFFFF"/>
                </a:solidFill>
                <a:latin typeface="Trebuchet MS"/>
                <a:cs typeface="Trebuchet MS"/>
              </a:rPr>
              <a:t> </a:t>
            </a:r>
            <a:r>
              <a:rPr sz="1400" spc="-80" dirty="0">
                <a:solidFill>
                  <a:srgbClr val="FFFFFF"/>
                </a:solidFill>
                <a:latin typeface="Trebuchet MS"/>
                <a:cs typeface="Trebuchet MS"/>
              </a:rPr>
              <a:t>regarding</a:t>
            </a:r>
            <a:r>
              <a:rPr sz="1400" spc="-45" dirty="0">
                <a:solidFill>
                  <a:srgbClr val="FFFFFF"/>
                </a:solidFill>
                <a:latin typeface="Trebuchet MS"/>
                <a:cs typeface="Trebuchet MS"/>
              </a:rPr>
              <a:t> </a:t>
            </a:r>
            <a:r>
              <a:rPr sz="1400" spc="-70" dirty="0">
                <a:solidFill>
                  <a:srgbClr val="FFFFFF"/>
                </a:solidFill>
                <a:latin typeface="Trebuchet MS"/>
                <a:cs typeface="Trebuchet MS"/>
              </a:rPr>
              <a:t>admissions</a:t>
            </a:r>
            <a:r>
              <a:rPr sz="1400" spc="-75" dirty="0">
                <a:solidFill>
                  <a:srgbClr val="FFFFFF"/>
                </a:solidFill>
                <a:latin typeface="Trebuchet MS"/>
                <a:cs typeface="Trebuchet MS"/>
              </a:rPr>
              <a:t> </a:t>
            </a:r>
            <a:r>
              <a:rPr sz="1400" spc="-100" dirty="0">
                <a:solidFill>
                  <a:srgbClr val="FFFFFF"/>
                </a:solidFill>
                <a:latin typeface="Trebuchet MS"/>
                <a:cs typeface="Trebuchet MS"/>
              </a:rPr>
              <a:t>please</a:t>
            </a:r>
            <a:r>
              <a:rPr sz="1400" spc="-35" dirty="0">
                <a:solidFill>
                  <a:srgbClr val="FFFFFF"/>
                </a:solidFill>
                <a:latin typeface="Trebuchet MS"/>
                <a:cs typeface="Trebuchet MS"/>
              </a:rPr>
              <a:t> </a:t>
            </a:r>
            <a:r>
              <a:rPr sz="1400" spc="-75" dirty="0">
                <a:solidFill>
                  <a:srgbClr val="FFFFFF"/>
                </a:solidFill>
                <a:latin typeface="Trebuchet MS"/>
                <a:cs typeface="Trebuchet MS"/>
              </a:rPr>
              <a:t>see</a:t>
            </a:r>
            <a:r>
              <a:rPr sz="1400" spc="-175" dirty="0">
                <a:solidFill>
                  <a:srgbClr val="FFFFFF"/>
                </a:solidFill>
                <a:latin typeface="Trebuchet MS"/>
                <a:cs typeface="Trebuchet MS"/>
              </a:rPr>
              <a:t> </a:t>
            </a:r>
            <a:r>
              <a:rPr sz="1400" spc="-35" dirty="0">
                <a:solidFill>
                  <a:srgbClr val="FFFFFF"/>
                </a:solidFill>
                <a:latin typeface="Trebuchet MS"/>
                <a:cs typeface="Trebuchet MS"/>
              </a:rPr>
              <a:t>Admissions</a:t>
            </a:r>
            <a:r>
              <a:rPr sz="1400" spc="-60" dirty="0">
                <a:solidFill>
                  <a:srgbClr val="FFFFFF"/>
                </a:solidFill>
                <a:latin typeface="Trebuchet MS"/>
                <a:cs typeface="Trebuchet MS"/>
              </a:rPr>
              <a:t> </a:t>
            </a:r>
            <a:r>
              <a:rPr sz="1400" spc="-10" dirty="0">
                <a:solidFill>
                  <a:srgbClr val="FFFFFF"/>
                </a:solidFill>
                <a:latin typeface="Trebuchet MS"/>
                <a:cs typeface="Trebuchet MS"/>
              </a:rPr>
              <a:t>Policy.</a:t>
            </a:r>
            <a:endParaRPr sz="1400" dirty="0">
              <a:latin typeface="Trebuchet MS"/>
              <a:cs typeface="Trebuchet MS"/>
            </a:endParaRPr>
          </a:p>
          <a:p>
            <a:pPr>
              <a:lnSpc>
                <a:spcPct val="100000"/>
              </a:lnSpc>
              <a:spcBef>
                <a:spcPts val="425"/>
              </a:spcBef>
            </a:pPr>
            <a:endParaRPr sz="1400" dirty="0">
              <a:latin typeface="Trebuchet MS"/>
              <a:cs typeface="Trebuchet MS"/>
            </a:endParaRPr>
          </a:p>
          <a:p>
            <a:pPr marL="12700">
              <a:lnSpc>
                <a:spcPct val="100000"/>
              </a:lnSpc>
            </a:pPr>
            <a:r>
              <a:rPr sz="1400" b="1" u="sng" dirty="0">
                <a:solidFill>
                  <a:srgbClr val="FFFFFF"/>
                </a:solidFill>
                <a:uFill>
                  <a:solidFill>
                    <a:srgbClr val="FFFFFF"/>
                  </a:solidFill>
                </a:uFill>
                <a:latin typeface="Trebuchet MS"/>
                <a:cs typeface="Trebuchet MS"/>
              </a:rPr>
              <a:t>Equality</a:t>
            </a:r>
            <a:r>
              <a:rPr sz="1400" b="1" u="sng" spc="-95" dirty="0">
                <a:solidFill>
                  <a:srgbClr val="FFFFFF"/>
                </a:solidFill>
                <a:uFill>
                  <a:solidFill>
                    <a:srgbClr val="FFFFFF"/>
                  </a:solidFill>
                </a:uFill>
                <a:latin typeface="Trebuchet MS"/>
                <a:cs typeface="Trebuchet MS"/>
              </a:rPr>
              <a:t> </a:t>
            </a:r>
            <a:r>
              <a:rPr sz="1400" b="1" u="sng" dirty="0">
                <a:solidFill>
                  <a:srgbClr val="FFFFFF"/>
                </a:solidFill>
                <a:uFill>
                  <a:solidFill>
                    <a:srgbClr val="FFFFFF"/>
                  </a:solidFill>
                </a:uFill>
                <a:latin typeface="Trebuchet MS"/>
                <a:cs typeface="Trebuchet MS"/>
              </a:rPr>
              <a:t>vs</a:t>
            </a:r>
            <a:r>
              <a:rPr sz="1400" b="1" u="sng" spc="-65" dirty="0">
                <a:solidFill>
                  <a:srgbClr val="FFFFFF"/>
                </a:solidFill>
                <a:uFill>
                  <a:solidFill>
                    <a:srgbClr val="FFFFFF"/>
                  </a:solidFill>
                </a:uFill>
                <a:latin typeface="Trebuchet MS"/>
                <a:cs typeface="Trebuchet MS"/>
              </a:rPr>
              <a:t> </a:t>
            </a:r>
            <a:r>
              <a:rPr sz="1400" b="1" u="sng" spc="-10" dirty="0">
                <a:solidFill>
                  <a:srgbClr val="FFFFFF"/>
                </a:solidFill>
                <a:uFill>
                  <a:solidFill>
                    <a:srgbClr val="FFFFFF"/>
                  </a:solidFill>
                </a:uFill>
                <a:latin typeface="Trebuchet MS"/>
                <a:cs typeface="Trebuchet MS"/>
              </a:rPr>
              <a:t>Equity</a:t>
            </a:r>
            <a:endParaRPr sz="1400" dirty="0">
              <a:latin typeface="Trebuchet MS"/>
              <a:cs typeface="Trebuchet MS"/>
            </a:endParaRPr>
          </a:p>
          <a:p>
            <a:pPr marL="12700" marR="300990">
              <a:lnSpc>
                <a:spcPct val="100000"/>
              </a:lnSpc>
            </a:pPr>
            <a:r>
              <a:rPr sz="1400" dirty="0">
                <a:solidFill>
                  <a:srgbClr val="FFFFFF"/>
                </a:solidFill>
                <a:latin typeface="Trebuchet MS"/>
                <a:cs typeface="Trebuchet MS"/>
              </a:rPr>
              <a:t>We</a:t>
            </a:r>
            <a:r>
              <a:rPr sz="1400" spc="-15" dirty="0">
                <a:solidFill>
                  <a:srgbClr val="FFFFFF"/>
                </a:solidFill>
                <a:latin typeface="Trebuchet MS"/>
                <a:cs typeface="Trebuchet MS"/>
              </a:rPr>
              <a:t> </a:t>
            </a:r>
            <a:r>
              <a:rPr sz="1400" spc="-95" dirty="0">
                <a:solidFill>
                  <a:srgbClr val="FFFFFF"/>
                </a:solidFill>
                <a:latin typeface="Trebuchet MS"/>
                <a:cs typeface="Trebuchet MS"/>
              </a:rPr>
              <a:t>are</a:t>
            </a:r>
            <a:r>
              <a:rPr sz="1400" spc="-10" dirty="0">
                <a:solidFill>
                  <a:srgbClr val="FFFFFF"/>
                </a:solidFill>
                <a:latin typeface="Trebuchet MS"/>
                <a:cs typeface="Trebuchet MS"/>
              </a:rPr>
              <a:t> </a:t>
            </a:r>
            <a:r>
              <a:rPr sz="1400" spc="-75" dirty="0">
                <a:solidFill>
                  <a:srgbClr val="FFFFFF"/>
                </a:solidFill>
                <a:latin typeface="Trebuchet MS"/>
                <a:cs typeface="Trebuchet MS"/>
              </a:rPr>
              <a:t>committed</a:t>
            </a:r>
            <a:r>
              <a:rPr sz="1400" spc="-25" dirty="0">
                <a:solidFill>
                  <a:srgbClr val="FFFFFF"/>
                </a:solidFill>
                <a:latin typeface="Trebuchet MS"/>
                <a:cs typeface="Trebuchet MS"/>
              </a:rPr>
              <a:t> </a:t>
            </a:r>
            <a:r>
              <a:rPr sz="1400" spc="-10" dirty="0">
                <a:solidFill>
                  <a:srgbClr val="FFFFFF"/>
                </a:solidFill>
                <a:latin typeface="Trebuchet MS"/>
                <a:cs typeface="Trebuchet MS"/>
              </a:rPr>
              <a:t>to</a:t>
            </a:r>
            <a:r>
              <a:rPr sz="1400" spc="-15" dirty="0">
                <a:solidFill>
                  <a:srgbClr val="FFFFFF"/>
                </a:solidFill>
                <a:latin typeface="Trebuchet MS"/>
                <a:cs typeface="Trebuchet MS"/>
              </a:rPr>
              <a:t> </a:t>
            </a:r>
            <a:r>
              <a:rPr sz="1400" spc="-95" dirty="0">
                <a:solidFill>
                  <a:srgbClr val="FFFFFF"/>
                </a:solidFill>
                <a:latin typeface="Trebuchet MS"/>
                <a:cs typeface="Trebuchet MS"/>
              </a:rPr>
              <a:t>meeting</a:t>
            </a:r>
            <a:r>
              <a:rPr sz="1400" spc="-15" dirty="0">
                <a:solidFill>
                  <a:srgbClr val="FFFFFF"/>
                </a:solidFill>
                <a:latin typeface="Trebuchet MS"/>
                <a:cs typeface="Trebuchet MS"/>
              </a:rPr>
              <a:t> </a:t>
            </a:r>
            <a:r>
              <a:rPr sz="1400" spc="-85" dirty="0">
                <a:solidFill>
                  <a:srgbClr val="FFFFFF"/>
                </a:solidFill>
                <a:latin typeface="Trebuchet MS"/>
                <a:cs typeface="Trebuchet MS"/>
              </a:rPr>
              <a:t>the</a:t>
            </a:r>
            <a:r>
              <a:rPr sz="1400" spc="-20" dirty="0">
                <a:solidFill>
                  <a:srgbClr val="FFFFFF"/>
                </a:solidFill>
                <a:latin typeface="Trebuchet MS"/>
                <a:cs typeface="Trebuchet MS"/>
              </a:rPr>
              <a:t> </a:t>
            </a:r>
            <a:r>
              <a:rPr sz="1400" spc="-70" dirty="0">
                <a:solidFill>
                  <a:srgbClr val="FFFFFF"/>
                </a:solidFill>
                <a:latin typeface="Trebuchet MS"/>
                <a:cs typeface="Trebuchet MS"/>
              </a:rPr>
              <a:t>needs</a:t>
            </a:r>
            <a:r>
              <a:rPr sz="1400" spc="-20" dirty="0">
                <a:solidFill>
                  <a:srgbClr val="FFFFFF"/>
                </a:solidFill>
                <a:latin typeface="Trebuchet MS"/>
                <a:cs typeface="Trebuchet MS"/>
              </a:rPr>
              <a:t> </a:t>
            </a:r>
            <a:r>
              <a:rPr sz="1400" spc="-75" dirty="0">
                <a:solidFill>
                  <a:srgbClr val="FFFFFF"/>
                </a:solidFill>
                <a:latin typeface="Trebuchet MS"/>
                <a:cs typeface="Trebuchet MS"/>
              </a:rPr>
              <a:t>of</a:t>
            </a:r>
            <a:r>
              <a:rPr sz="1400" spc="-15" dirty="0">
                <a:solidFill>
                  <a:srgbClr val="FFFFFF"/>
                </a:solidFill>
                <a:latin typeface="Trebuchet MS"/>
                <a:cs typeface="Trebuchet MS"/>
              </a:rPr>
              <a:t> </a:t>
            </a:r>
            <a:r>
              <a:rPr sz="1400" spc="-130" dirty="0">
                <a:solidFill>
                  <a:srgbClr val="FFFFFF"/>
                </a:solidFill>
                <a:latin typeface="Trebuchet MS"/>
                <a:cs typeface="Trebuchet MS"/>
              </a:rPr>
              <a:t>all</a:t>
            </a:r>
            <a:r>
              <a:rPr sz="1400" spc="5" dirty="0">
                <a:solidFill>
                  <a:srgbClr val="FFFFFF"/>
                </a:solidFill>
                <a:latin typeface="Trebuchet MS"/>
                <a:cs typeface="Trebuchet MS"/>
              </a:rPr>
              <a:t> </a:t>
            </a:r>
            <a:r>
              <a:rPr sz="1400" spc="-75" dirty="0">
                <a:solidFill>
                  <a:srgbClr val="FFFFFF"/>
                </a:solidFill>
                <a:latin typeface="Trebuchet MS"/>
                <a:cs typeface="Trebuchet MS"/>
              </a:rPr>
              <a:t>children.The</a:t>
            </a:r>
            <a:r>
              <a:rPr sz="1400" spc="-25" dirty="0">
                <a:solidFill>
                  <a:srgbClr val="FFFFFF"/>
                </a:solidFill>
                <a:latin typeface="Trebuchet MS"/>
                <a:cs typeface="Trebuchet MS"/>
              </a:rPr>
              <a:t> </a:t>
            </a:r>
            <a:r>
              <a:rPr sz="1400" spc="-35" dirty="0">
                <a:solidFill>
                  <a:srgbClr val="FFFFFF"/>
                </a:solidFill>
                <a:latin typeface="Trebuchet MS"/>
                <a:cs typeface="Trebuchet MS"/>
              </a:rPr>
              <a:t>school</a:t>
            </a:r>
            <a:r>
              <a:rPr sz="1400" spc="-20" dirty="0">
                <a:solidFill>
                  <a:srgbClr val="FFFFFF"/>
                </a:solidFill>
                <a:latin typeface="Trebuchet MS"/>
                <a:cs typeface="Trebuchet MS"/>
              </a:rPr>
              <a:t> </a:t>
            </a:r>
            <a:r>
              <a:rPr sz="1400" spc="-114" dirty="0">
                <a:solidFill>
                  <a:srgbClr val="FFFFFF"/>
                </a:solidFill>
                <a:latin typeface="Trebuchet MS"/>
                <a:cs typeface="Trebuchet MS"/>
              </a:rPr>
              <a:t>fully</a:t>
            </a:r>
            <a:r>
              <a:rPr sz="1400" spc="-15" dirty="0">
                <a:solidFill>
                  <a:srgbClr val="FFFFFF"/>
                </a:solidFill>
                <a:latin typeface="Trebuchet MS"/>
                <a:cs typeface="Trebuchet MS"/>
              </a:rPr>
              <a:t> </a:t>
            </a:r>
            <a:r>
              <a:rPr sz="1400" spc="-80" dirty="0">
                <a:solidFill>
                  <a:srgbClr val="FFFFFF"/>
                </a:solidFill>
                <a:latin typeface="Trebuchet MS"/>
                <a:cs typeface="Trebuchet MS"/>
              </a:rPr>
              <a:t>meets</a:t>
            </a:r>
            <a:r>
              <a:rPr sz="1400" spc="-5" dirty="0">
                <a:solidFill>
                  <a:srgbClr val="FFFFFF"/>
                </a:solidFill>
                <a:latin typeface="Trebuchet MS"/>
                <a:cs typeface="Trebuchet MS"/>
              </a:rPr>
              <a:t> </a:t>
            </a:r>
            <a:r>
              <a:rPr sz="1400" spc="-85" dirty="0">
                <a:solidFill>
                  <a:srgbClr val="FFFFFF"/>
                </a:solidFill>
                <a:latin typeface="Trebuchet MS"/>
                <a:cs typeface="Trebuchet MS"/>
              </a:rPr>
              <a:t>the</a:t>
            </a:r>
            <a:r>
              <a:rPr sz="1400" spc="-25" dirty="0">
                <a:solidFill>
                  <a:srgbClr val="FFFFFF"/>
                </a:solidFill>
                <a:latin typeface="Trebuchet MS"/>
                <a:cs typeface="Trebuchet MS"/>
              </a:rPr>
              <a:t> </a:t>
            </a:r>
            <a:r>
              <a:rPr sz="1400" spc="-75" dirty="0">
                <a:solidFill>
                  <a:srgbClr val="FFFFFF"/>
                </a:solidFill>
                <a:latin typeface="Trebuchet MS"/>
                <a:cs typeface="Trebuchet MS"/>
              </a:rPr>
              <a:t>requirements</a:t>
            </a:r>
            <a:r>
              <a:rPr sz="1400" spc="-45" dirty="0">
                <a:solidFill>
                  <a:srgbClr val="FFFFFF"/>
                </a:solidFill>
                <a:latin typeface="Trebuchet MS"/>
                <a:cs typeface="Trebuchet MS"/>
              </a:rPr>
              <a:t> </a:t>
            </a:r>
            <a:r>
              <a:rPr sz="1400" spc="-75" dirty="0">
                <a:solidFill>
                  <a:srgbClr val="FFFFFF"/>
                </a:solidFill>
                <a:latin typeface="Trebuchet MS"/>
                <a:cs typeface="Trebuchet MS"/>
              </a:rPr>
              <a:t>of</a:t>
            </a:r>
            <a:r>
              <a:rPr sz="1400" spc="-20" dirty="0">
                <a:solidFill>
                  <a:srgbClr val="FFFFFF"/>
                </a:solidFill>
                <a:latin typeface="Trebuchet MS"/>
                <a:cs typeface="Trebuchet MS"/>
              </a:rPr>
              <a:t> </a:t>
            </a:r>
            <a:r>
              <a:rPr sz="1400" spc="-85" dirty="0">
                <a:solidFill>
                  <a:srgbClr val="FFFFFF"/>
                </a:solidFill>
                <a:latin typeface="Trebuchet MS"/>
                <a:cs typeface="Trebuchet MS"/>
              </a:rPr>
              <a:t>the</a:t>
            </a:r>
            <a:r>
              <a:rPr sz="1400" spc="-20" dirty="0">
                <a:solidFill>
                  <a:srgbClr val="FFFFFF"/>
                </a:solidFill>
                <a:latin typeface="Trebuchet MS"/>
                <a:cs typeface="Trebuchet MS"/>
              </a:rPr>
              <a:t> </a:t>
            </a:r>
            <a:r>
              <a:rPr sz="1400" spc="-90" dirty="0">
                <a:solidFill>
                  <a:srgbClr val="FFFFFF"/>
                </a:solidFill>
                <a:latin typeface="Trebuchet MS"/>
                <a:cs typeface="Trebuchet MS"/>
              </a:rPr>
              <a:t>amended</a:t>
            </a:r>
            <a:r>
              <a:rPr sz="1400" spc="-15" dirty="0">
                <a:solidFill>
                  <a:srgbClr val="FFFFFF"/>
                </a:solidFill>
                <a:latin typeface="Trebuchet MS"/>
                <a:cs typeface="Trebuchet MS"/>
              </a:rPr>
              <a:t> </a:t>
            </a:r>
            <a:r>
              <a:rPr sz="1400" spc="-65" dirty="0">
                <a:solidFill>
                  <a:srgbClr val="FFFFFF"/>
                </a:solidFill>
                <a:latin typeface="Trebuchet MS"/>
                <a:cs typeface="Trebuchet MS"/>
              </a:rPr>
              <a:t>Disability</a:t>
            </a:r>
            <a:r>
              <a:rPr sz="1400" spc="-25" dirty="0">
                <a:solidFill>
                  <a:srgbClr val="FFFFFF"/>
                </a:solidFill>
                <a:latin typeface="Trebuchet MS"/>
                <a:cs typeface="Trebuchet MS"/>
              </a:rPr>
              <a:t> </a:t>
            </a:r>
            <a:r>
              <a:rPr sz="1400" spc="-60" dirty="0">
                <a:solidFill>
                  <a:srgbClr val="FFFFFF"/>
                </a:solidFill>
                <a:latin typeface="Trebuchet MS"/>
                <a:cs typeface="Trebuchet MS"/>
              </a:rPr>
              <a:t>Discrimination</a:t>
            </a:r>
            <a:r>
              <a:rPr sz="1400" spc="-200" dirty="0">
                <a:solidFill>
                  <a:srgbClr val="FFFFFF"/>
                </a:solidFill>
                <a:latin typeface="Trebuchet MS"/>
                <a:cs typeface="Trebuchet MS"/>
              </a:rPr>
              <a:t> </a:t>
            </a:r>
            <a:r>
              <a:rPr sz="1400" spc="-10" dirty="0">
                <a:solidFill>
                  <a:srgbClr val="FFFFFF"/>
                </a:solidFill>
                <a:latin typeface="Trebuchet MS"/>
                <a:cs typeface="Trebuchet MS"/>
              </a:rPr>
              <a:t>Act</a:t>
            </a:r>
            <a:r>
              <a:rPr sz="1400" spc="-20" dirty="0">
                <a:solidFill>
                  <a:srgbClr val="FFFFFF"/>
                </a:solidFill>
                <a:latin typeface="Trebuchet MS"/>
                <a:cs typeface="Trebuchet MS"/>
              </a:rPr>
              <a:t> </a:t>
            </a:r>
            <a:r>
              <a:rPr sz="1400" spc="-100" dirty="0">
                <a:solidFill>
                  <a:srgbClr val="FFFFFF"/>
                </a:solidFill>
                <a:latin typeface="Trebuchet MS"/>
                <a:cs typeface="Trebuchet MS"/>
              </a:rPr>
              <a:t>that</a:t>
            </a:r>
            <a:r>
              <a:rPr sz="1400" spc="-20" dirty="0">
                <a:solidFill>
                  <a:srgbClr val="FFFFFF"/>
                </a:solidFill>
                <a:latin typeface="Trebuchet MS"/>
                <a:cs typeface="Trebuchet MS"/>
              </a:rPr>
              <a:t> came </a:t>
            </a:r>
            <a:r>
              <a:rPr sz="1400" spc="-55" dirty="0">
                <a:solidFill>
                  <a:srgbClr val="FFFFFF"/>
                </a:solidFill>
                <a:latin typeface="Trebuchet MS"/>
                <a:cs typeface="Trebuchet MS"/>
              </a:rPr>
              <a:t>into</a:t>
            </a:r>
            <a:r>
              <a:rPr sz="1400" spc="-25" dirty="0">
                <a:solidFill>
                  <a:srgbClr val="FFFFFF"/>
                </a:solidFill>
                <a:latin typeface="Trebuchet MS"/>
                <a:cs typeface="Trebuchet MS"/>
              </a:rPr>
              <a:t> </a:t>
            </a:r>
            <a:r>
              <a:rPr sz="1400" spc="-125" dirty="0">
                <a:solidFill>
                  <a:srgbClr val="FFFFFF"/>
                </a:solidFill>
                <a:latin typeface="Trebuchet MS"/>
                <a:cs typeface="Trebuchet MS"/>
              </a:rPr>
              <a:t>effect</a:t>
            </a:r>
            <a:r>
              <a:rPr sz="1400" spc="-20" dirty="0">
                <a:solidFill>
                  <a:srgbClr val="FFFFFF"/>
                </a:solidFill>
                <a:latin typeface="Trebuchet MS"/>
                <a:cs typeface="Trebuchet MS"/>
              </a:rPr>
              <a:t> </a:t>
            </a:r>
            <a:r>
              <a:rPr sz="1400" spc="-80" dirty="0">
                <a:solidFill>
                  <a:srgbClr val="FFFFFF"/>
                </a:solidFill>
                <a:latin typeface="Trebuchet MS"/>
                <a:cs typeface="Trebuchet MS"/>
              </a:rPr>
              <a:t>in</a:t>
            </a:r>
            <a:r>
              <a:rPr sz="1400" spc="-15" dirty="0">
                <a:solidFill>
                  <a:srgbClr val="FFFFFF"/>
                </a:solidFill>
                <a:latin typeface="Trebuchet MS"/>
                <a:cs typeface="Trebuchet MS"/>
              </a:rPr>
              <a:t> </a:t>
            </a:r>
            <a:r>
              <a:rPr sz="1400" spc="-45" dirty="0">
                <a:solidFill>
                  <a:srgbClr val="FFFFFF"/>
                </a:solidFill>
                <a:latin typeface="Trebuchet MS"/>
                <a:cs typeface="Trebuchet MS"/>
              </a:rPr>
              <a:t>2005.All</a:t>
            </a:r>
            <a:r>
              <a:rPr sz="1400" spc="-5" dirty="0">
                <a:solidFill>
                  <a:srgbClr val="FFFFFF"/>
                </a:solidFill>
                <a:latin typeface="Trebuchet MS"/>
                <a:cs typeface="Trebuchet MS"/>
              </a:rPr>
              <a:t> </a:t>
            </a:r>
            <a:r>
              <a:rPr sz="1400" spc="-75" dirty="0">
                <a:solidFill>
                  <a:srgbClr val="FFFFFF"/>
                </a:solidFill>
                <a:latin typeface="Trebuchet MS"/>
                <a:cs typeface="Trebuchet MS"/>
              </a:rPr>
              <a:t>reasonable</a:t>
            </a:r>
            <a:r>
              <a:rPr sz="1400" spc="-40" dirty="0">
                <a:solidFill>
                  <a:srgbClr val="FFFFFF"/>
                </a:solidFill>
                <a:latin typeface="Trebuchet MS"/>
                <a:cs typeface="Trebuchet MS"/>
              </a:rPr>
              <a:t> </a:t>
            </a:r>
            <a:r>
              <a:rPr sz="1400" spc="-70" dirty="0">
                <a:solidFill>
                  <a:srgbClr val="FFFFFF"/>
                </a:solidFill>
                <a:latin typeface="Trebuchet MS"/>
                <a:cs typeface="Trebuchet MS"/>
              </a:rPr>
              <a:t>steps</a:t>
            </a:r>
            <a:r>
              <a:rPr sz="1400" spc="-25" dirty="0">
                <a:solidFill>
                  <a:srgbClr val="FFFFFF"/>
                </a:solidFill>
                <a:latin typeface="Trebuchet MS"/>
                <a:cs typeface="Trebuchet MS"/>
              </a:rPr>
              <a:t> </a:t>
            </a:r>
            <a:r>
              <a:rPr sz="1400" spc="-95" dirty="0">
                <a:solidFill>
                  <a:srgbClr val="FFFFFF"/>
                </a:solidFill>
                <a:latin typeface="Trebuchet MS"/>
                <a:cs typeface="Trebuchet MS"/>
              </a:rPr>
              <a:t>are</a:t>
            </a:r>
            <a:r>
              <a:rPr sz="1400" spc="-20" dirty="0">
                <a:solidFill>
                  <a:srgbClr val="FFFFFF"/>
                </a:solidFill>
                <a:latin typeface="Trebuchet MS"/>
                <a:cs typeface="Trebuchet MS"/>
              </a:rPr>
              <a:t> </a:t>
            </a:r>
            <a:r>
              <a:rPr sz="1400" spc="-95" dirty="0">
                <a:solidFill>
                  <a:srgbClr val="FFFFFF"/>
                </a:solidFill>
                <a:latin typeface="Trebuchet MS"/>
                <a:cs typeface="Trebuchet MS"/>
              </a:rPr>
              <a:t>taken</a:t>
            </a:r>
            <a:r>
              <a:rPr sz="1400" spc="-10" dirty="0">
                <a:solidFill>
                  <a:srgbClr val="FFFFFF"/>
                </a:solidFill>
                <a:latin typeface="Trebuchet MS"/>
                <a:cs typeface="Trebuchet MS"/>
              </a:rPr>
              <a:t> to</a:t>
            </a:r>
            <a:r>
              <a:rPr sz="1400" spc="-25" dirty="0">
                <a:solidFill>
                  <a:srgbClr val="FFFFFF"/>
                </a:solidFill>
                <a:latin typeface="Trebuchet MS"/>
                <a:cs typeface="Trebuchet MS"/>
              </a:rPr>
              <a:t> </a:t>
            </a:r>
            <a:r>
              <a:rPr sz="1400" spc="-65" dirty="0">
                <a:solidFill>
                  <a:srgbClr val="FFFFFF"/>
                </a:solidFill>
                <a:latin typeface="Trebuchet MS"/>
                <a:cs typeface="Trebuchet MS"/>
              </a:rPr>
              <a:t>ensure</a:t>
            </a:r>
            <a:r>
              <a:rPr sz="1400" spc="-30" dirty="0">
                <a:solidFill>
                  <a:srgbClr val="FFFFFF"/>
                </a:solidFill>
                <a:latin typeface="Trebuchet MS"/>
                <a:cs typeface="Trebuchet MS"/>
              </a:rPr>
              <a:t> </a:t>
            </a:r>
            <a:r>
              <a:rPr sz="1400" spc="-100" dirty="0">
                <a:solidFill>
                  <a:srgbClr val="FFFFFF"/>
                </a:solidFill>
                <a:latin typeface="Trebuchet MS"/>
                <a:cs typeface="Trebuchet MS"/>
              </a:rPr>
              <a:t>that</a:t>
            </a:r>
            <a:r>
              <a:rPr sz="1400" spc="-45" dirty="0">
                <a:solidFill>
                  <a:srgbClr val="FFFFFF"/>
                </a:solidFill>
                <a:latin typeface="Trebuchet MS"/>
                <a:cs typeface="Trebuchet MS"/>
              </a:rPr>
              <a:t> </a:t>
            </a:r>
            <a:r>
              <a:rPr sz="1400" spc="-75" dirty="0">
                <a:solidFill>
                  <a:srgbClr val="FFFFFF"/>
                </a:solidFill>
                <a:latin typeface="Trebuchet MS"/>
                <a:cs typeface="Trebuchet MS"/>
              </a:rPr>
              <a:t>these</a:t>
            </a:r>
            <a:r>
              <a:rPr sz="1400" spc="-15" dirty="0">
                <a:solidFill>
                  <a:srgbClr val="FFFFFF"/>
                </a:solidFill>
                <a:latin typeface="Trebuchet MS"/>
                <a:cs typeface="Trebuchet MS"/>
              </a:rPr>
              <a:t> </a:t>
            </a:r>
            <a:r>
              <a:rPr sz="1400" spc="-75" dirty="0">
                <a:solidFill>
                  <a:srgbClr val="FFFFFF"/>
                </a:solidFill>
                <a:latin typeface="Trebuchet MS"/>
                <a:cs typeface="Trebuchet MS"/>
              </a:rPr>
              <a:t>children</a:t>
            </a:r>
            <a:r>
              <a:rPr sz="1400" spc="-30" dirty="0">
                <a:solidFill>
                  <a:srgbClr val="FFFFFF"/>
                </a:solidFill>
                <a:latin typeface="Trebuchet MS"/>
                <a:cs typeface="Trebuchet MS"/>
              </a:rPr>
              <a:t> </a:t>
            </a:r>
            <a:r>
              <a:rPr sz="1400" spc="-95" dirty="0">
                <a:solidFill>
                  <a:srgbClr val="FFFFFF"/>
                </a:solidFill>
                <a:latin typeface="Trebuchet MS"/>
                <a:cs typeface="Trebuchet MS"/>
              </a:rPr>
              <a:t>are</a:t>
            </a:r>
            <a:r>
              <a:rPr sz="1400" spc="-20" dirty="0">
                <a:solidFill>
                  <a:srgbClr val="FFFFFF"/>
                </a:solidFill>
                <a:latin typeface="Trebuchet MS"/>
                <a:cs typeface="Trebuchet MS"/>
              </a:rPr>
              <a:t> </a:t>
            </a:r>
            <a:r>
              <a:rPr sz="1400" spc="-35" dirty="0">
                <a:solidFill>
                  <a:srgbClr val="FFFFFF"/>
                </a:solidFill>
                <a:latin typeface="Trebuchet MS"/>
                <a:cs typeface="Trebuchet MS"/>
              </a:rPr>
              <a:t>not</a:t>
            </a:r>
            <a:r>
              <a:rPr sz="1400" spc="-30" dirty="0">
                <a:solidFill>
                  <a:srgbClr val="FFFFFF"/>
                </a:solidFill>
                <a:latin typeface="Trebuchet MS"/>
                <a:cs typeface="Trebuchet MS"/>
              </a:rPr>
              <a:t> </a:t>
            </a:r>
            <a:r>
              <a:rPr sz="1400" spc="-100" dirty="0">
                <a:solidFill>
                  <a:srgbClr val="FFFFFF"/>
                </a:solidFill>
                <a:latin typeface="Trebuchet MS"/>
                <a:cs typeface="Trebuchet MS"/>
              </a:rPr>
              <a:t>placed</a:t>
            </a:r>
            <a:r>
              <a:rPr sz="1400" spc="-30" dirty="0">
                <a:solidFill>
                  <a:srgbClr val="FFFFFF"/>
                </a:solidFill>
                <a:latin typeface="Trebuchet MS"/>
                <a:cs typeface="Trebuchet MS"/>
              </a:rPr>
              <a:t> </a:t>
            </a:r>
            <a:r>
              <a:rPr sz="1400" spc="-125" dirty="0">
                <a:solidFill>
                  <a:srgbClr val="FFFFFF"/>
                </a:solidFill>
                <a:latin typeface="Trebuchet MS"/>
                <a:cs typeface="Trebuchet MS"/>
              </a:rPr>
              <a:t>at</a:t>
            </a:r>
            <a:r>
              <a:rPr sz="1400" spc="-20" dirty="0">
                <a:solidFill>
                  <a:srgbClr val="FFFFFF"/>
                </a:solidFill>
                <a:latin typeface="Trebuchet MS"/>
                <a:cs typeface="Trebuchet MS"/>
              </a:rPr>
              <a:t> </a:t>
            </a:r>
            <a:r>
              <a:rPr sz="1400" spc="-150" dirty="0">
                <a:solidFill>
                  <a:srgbClr val="FFFFFF"/>
                </a:solidFill>
                <a:latin typeface="Trebuchet MS"/>
                <a:cs typeface="Trebuchet MS"/>
              </a:rPr>
              <a:t>a</a:t>
            </a:r>
            <a:r>
              <a:rPr sz="1400" spc="-20" dirty="0">
                <a:solidFill>
                  <a:srgbClr val="FFFFFF"/>
                </a:solidFill>
                <a:latin typeface="Trebuchet MS"/>
                <a:cs typeface="Trebuchet MS"/>
              </a:rPr>
              <a:t> </a:t>
            </a:r>
            <a:r>
              <a:rPr sz="1400" spc="-85" dirty="0">
                <a:solidFill>
                  <a:srgbClr val="FFFFFF"/>
                </a:solidFill>
                <a:latin typeface="Trebuchet MS"/>
                <a:cs typeface="Trebuchet MS"/>
              </a:rPr>
              <a:t>substantial</a:t>
            </a:r>
            <a:r>
              <a:rPr sz="1400" spc="-50" dirty="0">
                <a:solidFill>
                  <a:srgbClr val="FFFFFF"/>
                </a:solidFill>
                <a:latin typeface="Trebuchet MS"/>
                <a:cs typeface="Trebuchet MS"/>
              </a:rPr>
              <a:t> </a:t>
            </a:r>
            <a:r>
              <a:rPr sz="1400" spc="-100" dirty="0">
                <a:solidFill>
                  <a:srgbClr val="FFFFFF"/>
                </a:solidFill>
                <a:latin typeface="Trebuchet MS"/>
                <a:cs typeface="Trebuchet MS"/>
              </a:rPr>
              <a:t>disadvantage</a:t>
            </a:r>
            <a:r>
              <a:rPr sz="1400" spc="-45" dirty="0">
                <a:solidFill>
                  <a:srgbClr val="FFFFFF"/>
                </a:solidFill>
                <a:latin typeface="Trebuchet MS"/>
                <a:cs typeface="Trebuchet MS"/>
              </a:rPr>
              <a:t> </a:t>
            </a:r>
            <a:r>
              <a:rPr sz="1400" spc="-70" dirty="0">
                <a:solidFill>
                  <a:srgbClr val="FFFFFF"/>
                </a:solidFill>
                <a:latin typeface="Trebuchet MS"/>
                <a:cs typeface="Trebuchet MS"/>
              </a:rPr>
              <a:t>compared</a:t>
            </a:r>
            <a:r>
              <a:rPr sz="1400" spc="-40" dirty="0">
                <a:solidFill>
                  <a:srgbClr val="FFFFFF"/>
                </a:solidFill>
                <a:latin typeface="Trebuchet MS"/>
                <a:cs typeface="Trebuchet MS"/>
              </a:rPr>
              <a:t> </a:t>
            </a:r>
            <a:r>
              <a:rPr sz="1400" spc="-70" dirty="0">
                <a:solidFill>
                  <a:srgbClr val="FFFFFF"/>
                </a:solidFill>
                <a:latin typeface="Trebuchet MS"/>
                <a:cs typeface="Trebuchet MS"/>
              </a:rPr>
              <a:t>with</a:t>
            </a:r>
            <a:r>
              <a:rPr sz="1400" spc="-10" dirty="0">
                <a:solidFill>
                  <a:srgbClr val="FFFFFF"/>
                </a:solidFill>
                <a:latin typeface="Trebuchet MS"/>
                <a:cs typeface="Trebuchet MS"/>
              </a:rPr>
              <a:t> </a:t>
            </a:r>
            <a:r>
              <a:rPr sz="1400" spc="-45" dirty="0">
                <a:solidFill>
                  <a:srgbClr val="FFFFFF"/>
                </a:solidFill>
                <a:latin typeface="Trebuchet MS"/>
                <a:cs typeface="Trebuchet MS"/>
              </a:rPr>
              <a:t>non-</a:t>
            </a:r>
            <a:r>
              <a:rPr sz="1400" spc="-10" dirty="0">
                <a:solidFill>
                  <a:srgbClr val="FFFFFF"/>
                </a:solidFill>
                <a:latin typeface="Trebuchet MS"/>
                <a:cs typeface="Trebuchet MS"/>
              </a:rPr>
              <a:t>disabled children.</a:t>
            </a:r>
            <a:endParaRPr sz="1400" dirty="0">
              <a:latin typeface="Trebuchet MS"/>
              <a:cs typeface="Trebuchet MS"/>
            </a:endParaRPr>
          </a:p>
          <a:p>
            <a:pPr>
              <a:lnSpc>
                <a:spcPct val="100000"/>
              </a:lnSpc>
              <a:spcBef>
                <a:spcPts val="55"/>
              </a:spcBef>
            </a:pPr>
            <a:endParaRPr sz="1400" dirty="0">
              <a:latin typeface="Trebuchet MS"/>
              <a:cs typeface="Trebuchet MS"/>
            </a:endParaRPr>
          </a:p>
          <a:p>
            <a:pPr marL="12700" marR="5080">
              <a:lnSpc>
                <a:spcPct val="100000"/>
              </a:lnSpc>
            </a:pPr>
            <a:r>
              <a:rPr sz="1400" spc="-45" dirty="0">
                <a:solidFill>
                  <a:srgbClr val="FFFFFF"/>
                </a:solidFill>
                <a:latin typeface="Trebuchet MS"/>
                <a:cs typeface="Trebuchet MS"/>
              </a:rPr>
              <a:t>Children</a:t>
            </a:r>
            <a:r>
              <a:rPr sz="1400" spc="-60" dirty="0">
                <a:solidFill>
                  <a:srgbClr val="FFFFFF"/>
                </a:solidFill>
                <a:latin typeface="Trebuchet MS"/>
                <a:cs typeface="Trebuchet MS"/>
              </a:rPr>
              <a:t> </a:t>
            </a:r>
            <a:r>
              <a:rPr sz="1400" spc="-95" dirty="0">
                <a:solidFill>
                  <a:srgbClr val="FFFFFF"/>
                </a:solidFill>
                <a:latin typeface="Trebuchet MS"/>
                <a:cs typeface="Trebuchet MS"/>
              </a:rPr>
              <a:t>are</a:t>
            </a:r>
            <a:r>
              <a:rPr sz="1400" spc="-25" dirty="0">
                <a:solidFill>
                  <a:srgbClr val="FFFFFF"/>
                </a:solidFill>
                <a:latin typeface="Trebuchet MS"/>
                <a:cs typeface="Trebuchet MS"/>
              </a:rPr>
              <a:t> </a:t>
            </a:r>
            <a:r>
              <a:rPr sz="1400" spc="-60" dirty="0">
                <a:solidFill>
                  <a:srgbClr val="FFFFFF"/>
                </a:solidFill>
                <a:latin typeface="Trebuchet MS"/>
                <a:cs typeface="Trebuchet MS"/>
              </a:rPr>
              <a:t>provided</a:t>
            </a:r>
            <a:r>
              <a:rPr sz="1400" spc="-30" dirty="0">
                <a:solidFill>
                  <a:srgbClr val="FFFFFF"/>
                </a:solidFill>
                <a:latin typeface="Trebuchet MS"/>
                <a:cs typeface="Trebuchet MS"/>
              </a:rPr>
              <a:t> </a:t>
            </a:r>
            <a:r>
              <a:rPr sz="1400" spc="-75" dirty="0">
                <a:solidFill>
                  <a:srgbClr val="FFFFFF"/>
                </a:solidFill>
                <a:latin typeface="Trebuchet MS"/>
                <a:cs typeface="Trebuchet MS"/>
              </a:rPr>
              <a:t>with</a:t>
            </a:r>
            <a:r>
              <a:rPr sz="1400" spc="-165" dirty="0">
                <a:solidFill>
                  <a:srgbClr val="FFFFFF"/>
                </a:solidFill>
                <a:latin typeface="Trebuchet MS"/>
                <a:cs typeface="Trebuchet MS"/>
              </a:rPr>
              <a:t> </a:t>
            </a:r>
            <a:r>
              <a:rPr sz="1400" spc="-110" dirty="0">
                <a:solidFill>
                  <a:srgbClr val="FFFFFF"/>
                </a:solidFill>
                <a:latin typeface="Trebuchet MS"/>
                <a:cs typeface="Trebuchet MS"/>
              </a:rPr>
              <a:t>‘what</a:t>
            </a:r>
            <a:r>
              <a:rPr sz="1400" spc="-35" dirty="0">
                <a:solidFill>
                  <a:srgbClr val="FFFFFF"/>
                </a:solidFill>
                <a:latin typeface="Trebuchet MS"/>
                <a:cs typeface="Trebuchet MS"/>
              </a:rPr>
              <a:t> </a:t>
            </a:r>
            <a:r>
              <a:rPr sz="1400" spc="-90" dirty="0">
                <a:solidFill>
                  <a:srgbClr val="FFFFFF"/>
                </a:solidFill>
                <a:latin typeface="Trebuchet MS"/>
                <a:cs typeface="Trebuchet MS"/>
              </a:rPr>
              <a:t>they</a:t>
            </a:r>
            <a:r>
              <a:rPr sz="1400" spc="-30" dirty="0">
                <a:solidFill>
                  <a:srgbClr val="FFFFFF"/>
                </a:solidFill>
                <a:latin typeface="Trebuchet MS"/>
                <a:cs typeface="Trebuchet MS"/>
              </a:rPr>
              <a:t> </a:t>
            </a:r>
            <a:r>
              <a:rPr sz="1400" spc="-85" dirty="0">
                <a:solidFill>
                  <a:srgbClr val="FFFFFF"/>
                </a:solidFill>
                <a:latin typeface="Trebuchet MS"/>
                <a:cs typeface="Trebuchet MS"/>
              </a:rPr>
              <a:t>need</a:t>
            </a:r>
            <a:r>
              <a:rPr sz="1400" spc="-30" dirty="0">
                <a:solidFill>
                  <a:srgbClr val="FFFFFF"/>
                </a:solidFill>
                <a:latin typeface="Trebuchet MS"/>
                <a:cs typeface="Trebuchet MS"/>
              </a:rPr>
              <a:t> </a:t>
            </a:r>
            <a:r>
              <a:rPr sz="1400" dirty="0">
                <a:solidFill>
                  <a:srgbClr val="FFFFFF"/>
                </a:solidFill>
                <a:latin typeface="Trebuchet MS"/>
                <a:cs typeface="Trebuchet MS"/>
              </a:rPr>
              <a:t>to</a:t>
            </a:r>
            <a:r>
              <a:rPr sz="1400" spc="-15" dirty="0">
                <a:solidFill>
                  <a:srgbClr val="FFFFFF"/>
                </a:solidFill>
                <a:latin typeface="Trebuchet MS"/>
                <a:cs typeface="Trebuchet MS"/>
              </a:rPr>
              <a:t> </a:t>
            </a:r>
            <a:r>
              <a:rPr sz="1400" spc="-95" dirty="0">
                <a:solidFill>
                  <a:srgbClr val="FFFFFF"/>
                </a:solidFill>
                <a:latin typeface="Trebuchet MS"/>
                <a:cs typeface="Trebuchet MS"/>
              </a:rPr>
              <a:t>succeed’</a:t>
            </a:r>
            <a:r>
              <a:rPr sz="1400" spc="-75" dirty="0">
                <a:solidFill>
                  <a:srgbClr val="FFFFFF"/>
                </a:solidFill>
                <a:latin typeface="Trebuchet MS"/>
                <a:cs typeface="Trebuchet MS"/>
              </a:rPr>
              <a:t> </a:t>
            </a:r>
            <a:r>
              <a:rPr sz="1400" spc="-80" dirty="0">
                <a:solidFill>
                  <a:srgbClr val="FFFFFF"/>
                </a:solidFill>
                <a:latin typeface="Trebuchet MS"/>
                <a:cs typeface="Trebuchet MS"/>
              </a:rPr>
              <a:t>in</a:t>
            </a:r>
            <a:r>
              <a:rPr sz="1400" spc="-20" dirty="0">
                <a:solidFill>
                  <a:srgbClr val="FFFFFF"/>
                </a:solidFill>
                <a:latin typeface="Trebuchet MS"/>
                <a:cs typeface="Trebuchet MS"/>
              </a:rPr>
              <a:t> </a:t>
            </a:r>
            <a:r>
              <a:rPr sz="1400" spc="-25" dirty="0">
                <a:solidFill>
                  <a:srgbClr val="FFFFFF"/>
                </a:solidFill>
                <a:latin typeface="Trebuchet MS"/>
                <a:cs typeface="Trebuchet MS"/>
              </a:rPr>
              <a:t>order</a:t>
            </a:r>
            <a:r>
              <a:rPr sz="1400" spc="-35" dirty="0">
                <a:solidFill>
                  <a:srgbClr val="FFFFFF"/>
                </a:solidFill>
                <a:latin typeface="Trebuchet MS"/>
                <a:cs typeface="Trebuchet MS"/>
              </a:rPr>
              <a:t> </a:t>
            </a:r>
            <a:r>
              <a:rPr sz="1400" dirty="0">
                <a:solidFill>
                  <a:srgbClr val="FFFFFF"/>
                </a:solidFill>
                <a:latin typeface="Trebuchet MS"/>
                <a:cs typeface="Trebuchet MS"/>
              </a:rPr>
              <a:t>to</a:t>
            </a:r>
            <a:r>
              <a:rPr sz="1400" spc="-15" dirty="0">
                <a:solidFill>
                  <a:srgbClr val="FFFFFF"/>
                </a:solidFill>
                <a:latin typeface="Trebuchet MS"/>
                <a:cs typeface="Trebuchet MS"/>
              </a:rPr>
              <a:t> </a:t>
            </a:r>
            <a:r>
              <a:rPr sz="1400" spc="-105" dirty="0">
                <a:solidFill>
                  <a:srgbClr val="FFFFFF"/>
                </a:solidFill>
                <a:latin typeface="Trebuchet MS"/>
                <a:cs typeface="Trebuchet MS"/>
              </a:rPr>
              <a:t>make</a:t>
            </a:r>
            <a:r>
              <a:rPr sz="1400" spc="-25" dirty="0">
                <a:solidFill>
                  <a:srgbClr val="FFFFFF"/>
                </a:solidFill>
                <a:latin typeface="Trebuchet MS"/>
                <a:cs typeface="Trebuchet MS"/>
              </a:rPr>
              <a:t> </a:t>
            </a:r>
            <a:r>
              <a:rPr sz="1400" spc="-85" dirty="0">
                <a:solidFill>
                  <a:srgbClr val="FFFFFF"/>
                </a:solidFill>
                <a:latin typeface="Trebuchet MS"/>
                <a:cs typeface="Trebuchet MS"/>
              </a:rPr>
              <a:t>the</a:t>
            </a:r>
            <a:r>
              <a:rPr sz="1400" spc="-35" dirty="0">
                <a:solidFill>
                  <a:srgbClr val="FFFFFF"/>
                </a:solidFill>
                <a:latin typeface="Trebuchet MS"/>
                <a:cs typeface="Trebuchet MS"/>
              </a:rPr>
              <a:t> </a:t>
            </a:r>
            <a:r>
              <a:rPr sz="1400" spc="-95" dirty="0">
                <a:solidFill>
                  <a:srgbClr val="FFFFFF"/>
                </a:solidFill>
                <a:latin typeface="Trebuchet MS"/>
                <a:cs typeface="Trebuchet MS"/>
              </a:rPr>
              <a:t>same</a:t>
            </a:r>
            <a:r>
              <a:rPr sz="1400" spc="-30" dirty="0">
                <a:solidFill>
                  <a:srgbClr val="FFFFFF"/>
                </a:solidFill>
                <a:latin typeface="Trebuchet MS"/>
                <a:cs typeface="Trebuchet MS"/>
              </a:rPr>
              <a:t> </a:t>
            </a:r>
            <a:r>
              <a:rPr sz="1400" spc="-85" dirty="0">
                <a:solidFill>
                  <a:srgbClr val="FFFFFF"/>
                </a:solidFill>
                <a:latin typeface="Trebuchet MS"/>
                <a:cs typeface="Trebuchet MS"/>
              </a:rPr>
              <a:t>rate</a:t>
            </a:r>
            <a:r>
              <a:rPr sz="1400" spc="-30" dirty="0">
                <a:solidFill>
                  <a:srgbClr val="FFFFFF"/>
                </a:solidFill>
                <a:latin typeface="Trebuchet MS"/>
                <a:cs typeface="Trebuchet MS"/>
              </a:rPr>
              <a:t> </a:t>
            </a:r>
            <a:r>
              <a:rPr sz="1400" spc="-80" dirty="0">
                <a:solidFill>
                  <a:srgbClr val="FFFFFF"/>
                </a:solidFill>
                <a:latin typeface="Trebuchet MS"/>
                <a:cs typeface="Trebuchet MS"/>
              </a:rPr>
              <a:t>of</a:t>
            </a:r>
            <a:r>
              <a:rPr sz="1400" spc="-30" dirty="0">
                <a:solidFill>
                  <a:srgbClr val="FFFFFF"/>
                </a:solidFill>
                <a:latin typeface="Trebuchet MS"/>
                <a:cs typeface="Trebuchet MS"/>
              </a:rPr>
              <a:t> </a:t>
            </a:r>
            <a:r>
              <a:rPr sz="1400" spc="-50" dirty="0">
                <a:solidFill>
                  <a:srgbClr val="FFFFFF"/>
                </a:solidFill>
                <a:latin typeface="Trebuchet MS"/>
                <a:cs typeface="Trebuchet MS"/>
              </a:rPr>
              <a:t>progress</a:t>
            </a:r>
            <a:r>
              <a:rPr sz="1400" spc="-55" dirty="0">
                <a:solidFill>
                  <a:srgbClr val="FFFFFF"/>
                </a:solidFill>
                <a:latin typeface="Trebuchet MS"/>
                <a:cs typeface="Trebuchet MS"/>
              </a:rPr>
              <a:t> </a:t>
            </a:r>
            <a:r>
              <a:rPr sz="1400" spc="-85" dirty="0">
                <a:solidFill>
                  <a:srgbClr val="FFFFFF"/>
                </a:solidFill>
                <a:latin typeface="Trebuchet MS"/>
                <a:cs typeface="Trebuchet MS"/>
              </a:rPr>
              <a:t>as</a:t>
            </a:r>
            <a:r>
              <a:rPr sz="1400" spc="-25" dirty="0">
                <a:solidFill>
                  <a:srgbClr val="FFFFFF"/>
                </a:solidFill>
                <a:latin typeface="Trebuchet MS"/>
                <a:cs typeface="Trebuchet MS"/>
              </a:rPr>
              <a:t> </a:t>
            </a:r>
            <a:r>
              <a:rPr sz="1400" spc="-70" dirty="0">
                <a:solidFill>
                  <a:srgbClr val="FFFFFF"/>
                </a:solidFill>
                <a:latin typeface="Trebuchet MS"/>
                <a:cs typeface="Trebuchet MS"/>
              </a:rPr>
              <a:t>their</a:t>
            </a:r>
            <a:r>
              <a:rPr sz="1400" spc="-25" dirty="0">
                <a:solidFill>
                  <a:srgbClr val="FFFFFF"/>
                </a:solidFill>
                <a:latin typeface="Trebuchet MS"/>
                <a:cs typeface="Trebuchet MS"/>
              </a:rPr>
              <a:t> </a:t>
            </a:r>
            <a:r>
              <a:rPr sz="1400" spc="-65" dirty="0">
                <a:solidFill>
                  <a:srgbClr val="FFFFFF"/>
                </a:solidFill>
                <a:latin typeface="Trebuchet MS"/>
                <a:cs typeface="Trebuchet MS"/>
              </a:rPr>
              <a:t>peers</a:t>
            </a:r>
            <a:r>
              <a:rPr sz="1400" spc="-35" dirty="0">
                <a:solidFill>
                  <a:srgbClr val="FFFFFF"/>
                </a:solidFill>
                <a:latin typeface="Trebuchet MS"/>
                <a:cs typeface="Trebuchet MS"/>
              </a:rPr>
              <a:t> </a:t>
            </a:r>
            <a:r>
              <a:rPr sz="1400" spc="-80" dirty="0">
                <a:solidFill>
                  <a:srgbClr val="FFFFFF"/>
                </a:solidFill>
                <a:latin typeface="Trebuchet MS"/>
                <a:cs typeface="Trebuchet MS"/>
              </a:rPr>
              <a:t>in</a:t>
            </a:r>
            <a:r>
              <a:rPr sz="1400" spc="-20" dirty="0">
                <a:solidFill>
                  <a:srgbClr val="FFFFFF"/>
                </a:solidFill>
                <a:latin typeface="Trebuchet MS"/>
                <a:cs typeface="Trebuchet MS"/>
              </a:rPr>
              <a:t> </a:t>
            </a:r>
            <a:r>
              <a:rPr sz="1400" spc="-70" dirty="0">
                <a:solidFill>
                  <a:srgbClr val="FFFFFF"/>
                </a:solidFill>
                <a:latin typeface="Trebuchet MS"/>
                <a:cs typeface="Trebuchet MS"/>
              </a:rPr>
              <a:t>conjunction</a:t>
            </a:r>
            <a:r>
              <a:rPr sz="1400" spc="-55" dirty="0">
                <a:solidFill>
                  <a:srgbClr val="FFFFFF"/>
                </a:solidFill>
                <a:latin typeface="Trebuchet MS"/>
                <a:cs typeface="Trebuchet MS"/>
              </a:rPr>
              <a:t> </a:t>
            </a:r>
            <a:r>
              <a:rPr sz="1400" spc="-75" dirty="0">
                <a:solidFill>
                  <a:srgbClr val="FFFFFF"/>
                </a:solidFill>
                <a:latin typeface="Trebuchet MS"/>
                <a:cs typeface="Trebuchet MS"/>
              </a:rPr>
              <a:t>with</a:t>
            </a:r>
            <a:r>
              <a:rPr sz="1400" spc="-30" dirty="0">
                <a:solidFill>
                  <a:srgbClr val="FFFFFF"/>
                </a:solidFill>
                <a:latin typeface="Trebuchet MS"/>
                <a:cs typeface="Trebuchet MS"/>
              </a:rPr>
              <a:t> </a:t>
            </a:r>
            <a:r>
              <a:rPr sz="1400" spc="-70" dirty="0">
                <a:solidFill>
                  <a:srgbClr val="FFFFFF"/>
                </a:solidFill>
                <a:latin typeface="Trebuchet MS"/>
                <a:cs typeface="Trebuchet MS"/>
              </a:rPr>
              <a:t>their</a:t>
            </a:r>
            <a:r>
              <a:rPr sz="1400" spc="-40" dirty="0">
                <a:solidFill>
                  <a:srgbClr val="FFFFFF"/>
                </a:solidFill>
                <a:latin typeface="Trebuchet MS"/>
                <a:cs typeface="Trebuchet MS"/>
              </a:rPr>
              <a:t> </a:t>
            </a:r>
            <a:r>
              <a:rPr sz="1400" spc="-10" dirty="0">
                <a:solidFill>
                  <a:srgbClr val="FFFFFF"/>
                </a:solidFill>
                <a:latin typeface="Trebuchet MS"/>
                <a:cs typeface="Trebuchet MS"/>
              </a:rPr>
              <a:t>developmental </a:t>
            </a:r>
            <a:r>
              <a:rPr sz="1400" spc="-114" dirty="0">
                <a:solidFill>
                  <a:srgbClr val="FFFFFF"/>
                </a:solidFill>
                <a:latin typeface="Trebuchet MS"/>
                <a:cs typeface="Trebuchet MS"/>
              </a:rPr>
              <a:t>stage.</a:t>
            </a:r>
            <a:r>
              <a:rPr sz="1400" spc="-305" dirty="0">
                <a:solidFill>
                  <a:srgbClr val="FFFFFF"/>
                </a:solidFill>
                <a:latin typeface="Trebuchet MS"/>
                <a:cs typeface="Trebuchet MS"/>
              </a:rPr>
              <a:t> </a:t>
            </a:r>
            <a:r>
              <a:rPr sz="1400" spc="-20" dirty="0">
                <a:solidFill>
                  <a:srgbClr val="FFFFFF"/>
                </a:solidFill>
                <a:latin typeface="Trebuchet MS"/>
                <a:cs typeface="Trebuchet MS"/>
              </a:rPr>
              <a:t>All</a:t>
            </a:r>
            <a:r>
              <a:rPr sz="1400" spc="-15" dirty="0">
                <a:solidFill>
                  <a:srgbClr val="FFFFFF"/>
                </a:solidFill>
                <a:latin typeface="Trebuchet MS"/>
                <a:cs typeface="Trebuchet MS"/>
              </a:rPr>
              <a:t> </a:t>
            </a:r>
            <a:r>
              <a:rPr sz="1400" spc="-75" dirty="0">
                <a:solidFill>
                  <a:srgbClr val="FFFFFF"/>
                </a:solidFill>
                <a:latin typeface="Trebuchet MS"/>
                <a:cs typeface="Trebuchet MS"/>
              </a:rPr>
              <a:t>children</a:t>
            </a:r>
            <a:r>
              <a:rPr sz="1400" spc="-20" dirty="0">
                <a:solidFill>
                  <a:srgbClr val="FFFFFF"/>
                </a:solidFill>
                <a:latin typeface="Trebuchet MS"/>
                <a:cs typeface="Trebuchet MS"/>
              </a:rPr>
              <a:t> </a:t>
            </a:r>
            <a:r>
              <a:rPr sz="1400" spc="-85" dirty="0">
                <a:solidFill>
                  <a:srgbClr val="FFFFFF"/>
                </a:solidFill>
                <a:latin typeface="Trebuchet MS"/>
                <a:cs typeface="Trebuchet MS"/>
              </a:rPr>
              <a:t>need</a:t>
            </a:r>
            <a:r>
              <a:rPr sz="1400" spc="-25" dirty="0">
                <a:solidFill>
                  <a:srgbClr val="FFFFFF"/>
                </a:solidFill>
                <a:latin typeface="Trebuchet MS"/>
                <a:cs typeface="Trebuchet MS"/>
              </a:rPr>
              <a:t> </a:t>
            </a:r>
            <a:r>
              <a:rPr sz="1400" spc="-95" dirty="0">
                <a:solidFill>
                  <a:srgbClr val="FFFFFF"/>
                </a:solidFill>
                <a:latin typeface="Trebuchet MS"/>
                <a:cs typeface="Trebuchet MS"/>
              </a:rPr>
              <a:t>different</a:t>
            </a:r>
            <a:r>
              <a:rPr sz="1400" spc="-30" dirty="0">
                <a:solidFill>
                  <a:srgbClr val="FFFFFF"/>
                </a:solidFill>
                <a:latin typeface="Trebuchet MS"/>
                <a:cs typeface="Trebuchet MS"/>
              </a:rPr>
              <a:t> </a:t>
            </a:r>
            <a:r>
              <a:rPr sz="1400" spc="-50" dirty="0">
                <a:solidFill>
                  <a:srgbClr val="FFFFFF"/>
                </a:solidFill>
                <a:latin typeface="Trebuchet MS"/>
                <a:cs typeface="Trebuchet MS"/>
              </a:rPr>
              <a:t>resources</a:t>
            </a:r>
            <a:r>
              <a:rPr sz="1400" spc="-35" dirty="0">
                <a:solidFill>
                  <a:srgbClr val="FFFFFF"/>
                </a:solidFill>
                <a:latin typeface="Trebuchet MS"/>
                <a:cs typeface="Trebuchet MS"/>
              </a:rPr>
              <a:t> </a:t>
            </a:r>
            <a:r>
              <a:rPr sz="1400" spc="-10" dirty="0">
                <a:solidFill>
                  <a:srgbClr val="FFFFFF"/>
                </a:solidFill>
                <a:latin typeface="Trebuchet MS"/>
                <a:cs typeface="Trebuchet MS"/>
              </a:rPr>
              <a:t>to</a:t>
            </a:r>
            <a:r>
              <a:rPr sz="1400" spc="-20" dirty="0">
                <a:solidFill>
                  <a:srgbClr val="FFFFFF"/>
                </a:solidFill>
                <a:latin typeface="Trebuchet MS"/>
                <a:cs typeface="Trebuchet MS"/>
              </a:rPr>
              <a:t> </a:t>
            </a:r>
            <a:r>
              <a:rPr sz="1400" spc="-40" dirty="0">
                <a:solidFill>
                  <a:srgbClr val="FFFFFF"/>
                </a:solidFill>
                <a:latin typeface="Trebuchet MS"/>
                <a:cs typeface="Trebuchet MS"/>
              </a:rPr>
              <a:t>support</a:t>
            </a:r>
            <a:r>
              <a:rPr sz="1400" spc="-55" dirty="0">
                <a:solidFill>
                  <a:srgbClr val="FFFFFF"/>
                </a:solidFill>
                <a:latin typeface="Trebuchet MS"/>
                <a:cs typeface="Trebuchet MS"/>
              </a:rPr>
              <a:t> </a:t>
            </a:r>
            <a:r>
              <a:rPr sz="1400" spc="-70" dirty="0">
                <a:solidFill>
                  <a:srgbClr val="FFFFFF"/>
                </a:solidFill>
                <a:latin typeface="Trebuchet MS"/>
                <a:cs typeface="Trebuchet MS"/>
              </a:rPr>
              <a:t>their</a:t>
            </a:r>
            <a:r>
              <a:rPr sz="1400" spc="-25" dirty="0">
                <a:solidFill>
                  <a:srgbClr val="FFFFFF"/>
                </a:solidFill>
                <a:latin typeface="Trebuchet MS"/>
                <a:cs typeface="Trebuchet MS"/>
              </a:rPr>
              <a:t> </a:t>
            </a:r>
            <a:r>
              <a:rPr sz="1400" spc="-85" dirty="0">
                <a:solidFill>
                  <a:srgbClr val="FFFFFF"/>
                </a:solidFill>
                <a:latin typeface="Trebuchet MS"/>
                <a:cs typeface="Trebuchet MS"/>
              </a:rPr>
              <a:t>learning</a:t>
            </a:r>
            <a:r>
              <a:rPr sz="1400" spc="-30" dirty="0">
                <a:solidFill>
                  <a:srgbClr val="FFFFFF"/>
                </a:solidFill>
                <a:latin typeface="Trebuchet MS"/>
                <a:cs typeface="Trebuchet MS"/>
              </a:rPr>
              <a:t> </a:t>
            </a:r>
            <a:r>
              <a:rPr sz="1400" spc="-95" dirty="0">
                <a:solidFill>
                  <a:srgbClr val="FFFFFF"/>
                </a:solidFill>
                <a:latin typeface="Trebuchet MS"/>
                <a:cs typeface="Trebuchet MS"/>
              </a:rPr>
              <a:t>and</a:t>
            </a:r>
            <a:r>
              <a:rPr sz="1400" spc="-25" dirty="0">
                <a:solidFill>
                  <a:srgbClr val="FFFFFF"/>
                </a:solidFill>
                <a:latin typeface="Trebuchet MS"/>
                <a:cs typeface="Trebuchet MS"/>
              </a:rPr>
              <a:t> </a:t>
            </a:r>
            <a:r>
              <a:rPr sz="1400" spc="-70" dirty="0">
                <a:solidFill>
                  <a:srgbClr val="FFFFFF"/>
                </a:solidFill>
                <a:latin typeface="Trebuchet MS"/>
                <a:cs typeface="Trebuchet MS"/>
              </a:rPr>
              <a:t>their</a:t>
            </a:r>
            <a:r>
              <a:rPr sz="1400" spc="-30" dirty="0">
                <a:solidFill>
                  <a:srgbClr val="FFFFFF"/>
                </a:solidFill>
                <a:latin typeface="Trebuchet MS"/>
                <a:cs typeface="Trebuchet MS"/>
              </a:rPr>
              <a:t> </a:t>
            </a:r>
            <a:r>
              <a:rPr sz="1400" spc="-105" dirty="0">
                <a:solidFill>
                  <a:srgbClr val="FFFFFF"/>
                </a:solidFill>
                <a:latin typeface="Trebuchet MS"/>
                <a:cs typeface="Trebuchet MS"/>
              </a:rPr>
              <a:t>ability</a:t>
            </a:r>
            <a:r>
              <a:rPr sz="1400" spc="-20" dirty="0">
                <a:solidFill>
                  <a:srgbClr val="FFFFFF"/>
                </a:solidFill>
                <a:latin typeface="Trebuchet MS"/>
                <a:cs typeface="Trebuchet MS"/>
              </a:rPr>
              <a:t> </a:t>
            </a:r>
            <a:r>
              <a:rPr sz="1400" spc="-10" dirty="0">
                <a:solidFill>
                  <a:srgbClr val="FFFFFF"/>
                </a:solidFill>
                <a:latin typeface="Trebuchet MS"/>
                <a:cs typeface="Trebuchet MS"/>
              </a:rPr>
              <a:t>to</a:t>
            </a:r>
            <a:r>
              <a:rPr sz="1400" spc="-25" dirty="0">
                <a:solidFill>
                  <a:srgbClr val="FFFFFF"/>
                </a:solidFill>
                <a:latin typeface="Trebuchet MS"/>
                <a:cs typeface="Trebuchet MS"/>
              </a:rPr>
              <a:t> </a:t>
            </a:r>
            <a:r>
              <a:rPr sz="1400" spc="-85" dirty="0">
                <a:solidFill>
                  <a:srgbClr val="FFFFFF"/>
                </a:solidFill>
                <a:latin typeface="Trebuchet MS"/>
                <a:cs typeface="Trebuchet MS"/>
              </a:rPr>
              <a:t>access</a:t>
            </a:r>
            <a:r>
              <a:rPr sz="1400" spc="-15" dirty="0">
                <a:solidFill>
                  <a:srgbClr val="FFFFFF"/>
                </a:solidFill>
                <a:latin typeface="Trebuchet MS"/>
                <a:cs typeface="Trebuchet MS"/>
              </a:rPr>
              <a:t> </a:t>
            </a:r>
            <a:r>
              <a:rPr sz="1400" spc="-80" dirty="0">
                <a:solidFill>
                  <a:srgbClr val="FFFFFF"/>
                </a:solidFill>
                <a:latin typeface="Trebuchet MS"/>
                <a:cs typeface="Trebuchet MS"/>
              </a:rPr>
              <a:t>the</a:t>
            </a:r>
            <a:r>
              <a:rPr sz="1400" spc="-20" dirty="0">
                <a:solidFill>
                  <a:srgbClr val="FFFFFF"/>
                </a:solidFill>
                <a:latin typeface="Trebuchet MS"/>
                <a:cs typeface="Trebuchet MS"/>
              </a:rPr>
              <a:t> </a:t>
            </a:r>
            <a:r>
              <a:rPr sz="1400" spc="-70" dirty="0">
                <a:solidFill>
                  <a:srgbClr val="FFFFFF"/>
                </a:solidFill>
                <a:latin typeface="Trebuchet MS"/>
                <a:cs typeface="Trebuchet MS"/>
              </a:rPr>
              <a:t>environment</a:t>
            </a:r>
            <a:r>
              <a:rPr sz="1400" spc="-55" dirty="0">
                <a:solidFill>
                  <a:srgbClr val="FFFFFF"/>
                </a:solidFill>
                <a:latin typeface="Trebuchet MS"/>
                <a:cs typeface="Trebuchet MS"/>
              </a:rPr>
              <a:t> </a:t>
            </a:r>
            <a:r>
              <a:rPr sz="1400" spc="-95" dirty="0">
                <a:solidFill>
                  <a:srgbClr val="FFFFFF"/>
                </a:solidFill>
                <a:latin typeface="Trebuchet MS"/>
                <a:cs typeface="Trebuchet MS"/>
              </a:rPr>
              <a:t>and</a:t>
            </a:r>
            <a:r>
              <a:rPr sz="1400" spc="-25" dirty="0">
                <a:solidFill>
                  <a:srgbClr val="FFFFFF"/>
                </a:solidFill>
                <a:latin typeface="Trebuchet MS"/>
                <a:cs typeface="Trebuchet MS"/>
              </a:rPr>
              <a:t> </a:t>
            </a:r>
            <a:r>
              <a:rPr sz="1400" spc="-90" dirty="0">
                <a:solidFill>
                  <a:srgbClr val="FFFFFF"/>
                </a:solidFill>
                <a:latin typeface="Trebuchet MS"/>
                <a:cs typeface="Trebuchet MS"/>
              </a:rPr>
              <a:t>curriculum.</a:t>
            </a:r>
            <a:r>
              <a:rPr sz="1400" spc="-190" dirty="0">
                <a:solidFill>
                  <a:srgbClr val="FFFFFF"/>
                </a:solidFill>
                <a:latin typeface="Trebuchet MS"/>
                <a:cs typeface="Trebuchet MS"/>
              </a:rPr>
              <a:t> </a:t>
            </a:r>
            <a:r>
              <a:rPr sz="1400" spc="-50" dirty="0">
                <a:solidFill>
                  <a:srgbClr val="FFFFFF"/>
                </a:solidFill>
                <a:latin typeface="Trebuchet MS"/>
                <a:cs typeface="Trebuchet MS"/>
              </a:rPr>
              <a:t>Some</a:t>
            </a:r>
            <a:r>
              <a:rPr sz="1400" spc="-35" dirty="0">
                <a:solidFill>
                  <a:srgbClr val="FFFFFF"/>
                </a:solidFill>
                <a:latin typeface="Trebuchet MS"/>
                <a:cs typeface="Trebuchet MS"/>
              </a:rPr>
              <a:t> </a:t>
            </a:r>
            <a:r>
              <a:rPr sz="1400" spc="-75" dirty="0">
                <a:solidFill>
                  <a:srgbClr val="FFFFFF"/>
                </a:solidFill>
                <a:latin typeface="Trebuchet MS"/>
                <a:cs typeface="Trebuchet MS"/>
              </a:rPr>
              <a:t>children</a:t>
            </a:r>
            <a:r>
              <a:rPr sz="1400" spc="-40" dirty="0">
                <a:solidFill>
                  <a:srgbClr val="FFFFFF"/>
                </a:solidFill>
                <a:latin typeface="Trebuchet MS"/>
                <a:cs typeface="Trebuchet MS"/>
              </a:rPr>
              <a:t> </a:t>
            </a:r>
            <a:r>
              <a:rPr sz="1400" spc="-130" dirty="0">
                <a:solidFill>
                  <a:srgbClr val="FFFFFF"/>
                </a:solidFill>
                <a:latin typeface="Trebuchet MS"/>
                <a:cs typeface="Trebuchet MS"/>
              </a:rPr>
              <a:t>may</a:t>
            </a:r>
            <a:r>
              <a:rPr sz="1400" spc="-15" dirty="0">
                <a:solidFill>
                  <a:srgbClr val="FFFFFF"/>
                </a:solidFill>
                <a:latin typeface="Trebuchet MS"/>
                <a:cs typeface="Trebuchet MS"/>
              </a:rPr>
              <a:t> </a:t>
            </a:r>
            <a:r>
              <a:rPr sz="1400" spc="-10" dirty="0">
                <a:solidFill>
                  <a:srgbClr val="FFFFFF"/>
                </a:solidFill>
                <a:latin typeface="Trebuchet MS"/>
                <a:cs typeface="Trebuchet MS"/>
              </a:rPr>
              <a:t>require </a:t>
            </a:r>
            <a:r>
              <a:rPr sz="1400" spc="-90" dirty="0">
                <a:solidFill>
                  <a:srgbClr val="FFFFFF"/>
                </a:solidFill>
                <a:latin typeface="Trebuchet MS"/>
                <a:cs typeface="Trebuchet MS"/>
              </a:rPr>
              <a:t>additional</a:t>
            </a:r>
            <a:r>
              <a:rPr sz="1400" spc="-50" dirty="0">
                <a:solidFill>
                  <a:srgbClr val="FFFFFF"/>
                </a:solidFill>
                <a:latin typeface="Trebuchet MS"/>
                <a:cs typeface="Trebuchet MS"/>
              </a:rPr>
              <a:t> resources</a:t>
            </a:r>
            <a:r>
              <a:rPr sz="1400" spc="-30" dirty="0">
                <a:solidFill>
                  <a:srgbClr val="FFFFFF"/>
                </a:solidFill>
                <a:latin typeface="Trebuchet MS"/>
                <a:cs typeface="Trebuchet MS"/>
              </a:rPr>
              <a:t> </a:t>
            </a:r>
            <a:r>
              <a:rPr sz="1400" dirty="0">
                <a:solidFill>
                  <a:srgbClr val="FFFFFF"/>
                </a:solidFill>
                <a:latin typeface="Trebuchet MS"/>
                <a:cs typeface="Trebuchet MS"/>
              </a:rPr>
              <a:t>to</a:t>
            </a:r>
            <a:r>
              <a:rPr sz="1400" spc="-5" dirty="0">
                <a:solidFill>
                  <a:srgbClr val="FFFFFF"/>
                </a:solidFill>
                <a:latin typeface="Trebuchet MS"/>
                <a:cs typeface="Trebuchet MS"/>
              </a:rPr>
              <a:t> </a:t>
            </a:r>
            <a:r>
              <a:rPr sz="1400" spc="-90" dirty="0">
                <a:solidFill>
                  <a:srgbClr val="FFFFFF"/>
                </a:solidFill>
                <a:latin typeface="Trebuchet MS"/>
                <a:cs typeface="Trebuchet MS"/>
              </a:rPr>
              <a:t>help</a:t>
            </a:r>
            <a:r>
              <a:rPr sz="1400" spc="-20" dirty="0">
                <a:solidFill>
                  <a:srgbClr val="FFFFFF"/>
                </a:solidFill>
                <a:latin typeface="Trebuchet MS"/>
                <a:cs typeface="Trebuchet MS"/>
              </a:rPr>
              <a:t> </a:t>
            </a:r>
            <a:r>
              <a:rPr sz="1400" spc="-85" dirty="0">
                <a:solidFill>
                  <a:srgbClr val="FFFFFF"/>
                </a:solidFill>
                <a:latin typeface="Trebuchet MS"/>
                <a:cs typeface="Trebuchet MS"/>
              </a:rPr>
              <a:t>them</a:t>
            </a:r>
            <a:r>
              <a:rPr sz="1400" spc="-25" dirty="0">
                <a:solidFill>
                  <a:srgbClr val="FFFFFF"/>
                </a:solidFill>
                <a:latin typeface="Trebuchet MS"/>
                <a:cs typeface="Trebuchet MS"/>
              </a:rPr>
              <a:t> </a:t>
            </a:r>
            <a:r>
              <a:rPr sz="1400" spc="-10" dirty="0">
                <a:solidFill>
                  <a:srgbClr val="FFFFFF"/>
                </a:solidFill>
                <a:latin typeface="Trebuchet MS"/>
                <a:cs typeface="Trebuchet MS"/>
              </a:rPr>
              <a:t>to</a:t>
            </a:r>
            <a:r>
              <a:rPr sz="1400" spc="-20" dirty="0">
                <a:solidFill>
                  <a:srgbClr val="FFFFFF"/>
                </a:solidFill>
                <a:latin typeface="Trebuchet MS"/>
                <a:cs typeface="Trebuchet MS"/>
              </a:rPr>
              <a:t> </a:t>
            </a:r>
            <a:r>
              <a:rPr sz="1400" spc="-80" dirty="0">
                <a:solidFill>
                  <a:srgbClr val="FFFFFF"/>
                </a:solidFill>
                <a:latin typeface="Trebuchet MS"/>
                <a:cs typeface="Trebuchet MS"/>
              </a:rPr>
              <a:t>achieve.These</a:t>
            </a:r>
            <a:r>
              <a:rPr sz="1400" spc="-25" dirty="0">
                <a:solidFill>
                  <a:srgbClr val="FFFFFF"/>
                </a:solidFill>
                <a:latin typeface="Trebuchet MS"/>
                <a:cs typeface="Trebuchet MS"/>
              </a:rPr>
              <a:t> </a:t>
            </a:r>
            <a:r>
              <a:rPr sz="1400" spc="-130" dirty="0">
                <a:solidFill>
                  <a:srgbClr val="FFFFFF"/>
                </a:solidFill>
                <a:latin typeface="Trebuchet MS"/>
                <a:cs typeface="Trebuchet MS"/>
              </a:rPr>
              <a:t>may</a:t>
            </a:r>
            <a:r>
              <a:rPr sz="1400" spc="-5" dirty="0">
                <a:solidFill>
                  <a:srgbClr val="FFFFFF"/>
                </a:solidFill>
                <a:latin typeface="Trebuchet MS"/>
                <a:cs typeface="Trebuchet MS"/>
              </a:rPr>
              <a:t> </a:t>
            </a:r>
            <a:r>
              <a:rPr sz="1400" spc="-95" dirty="0">
                <a:solidFill>
                  <a:srgbClr val="FFFFFF"/>
                </a:solidFill>
                <a:latin typeface="Trebuchet MS"/>
                <a:cs typeface="Trebuchet MS"/>
              </a:rPr>
              <a:t>include,</a:t>
            </a:r>
            <a:r>
              <a:rPr sz="1400" spc="-175" dirty="0">
                <a:solidFill>
                  <a:srgbClr val="FFFFFF"/>
                </a:solidFill>
                <a:latin typeface="Trebuchet MS"/>
                <a:cs typeface="Trebuchet MS"/>
              </a:rPr>
              <a:t> </a:t>
            </a:r>
            <a:r>
              <a:rPr sz="1400" spc="-75" dirty="0">
                <a:solidFill>
                  <a:srgbClr val="FFFFFF"/>
                </a:solidFill>
                <a:latin typeface="Trebuchet MS"/>
                <a:cs typeface="Trebuchet MS"/>
              </a:rPr>
              <a:t>but</a:t>
            </a:r>
            <a:r>
              <a:rPr sz="1400" spc="-25" dirty="0">
                <a:solidFill>
                  <a:srgbClr val="FFFFFF"/>
                </a:solidFill>
                <a:latin typeface="Trebuchet MS"/>
                <a:cs typeface="Trebuchet MS"/>
              </a:rPr>
              <a:t> </a:t>
            </a:r>
            <a:r>
              <a:rPr sz="1400" spc="-95" dirty="0">
                <a:solidFill>
                  <a:srgbClr val="FFFFFF"/>
                </a:solidFill>
                <a:latin typeface="Trebuchet MS"/>
                <a:cs typeface="Trebuchet MS"/>
              </a:rPr>
              <a:t>are</a:t>
            </a:r>
            <a:r>
              <a:rPr sz="1400" spc="-15" dirty="0">
                <a:solidFill>
                  <a:srgbClr val="FFFFFF"/>
                </a:solidFill>
                <a:latin typeface="Trebuchet MS"/>
                <a:cs typeface="Trebuchet MS"/>
              </a:rPr>
              <a:t> </a:t>
            </a:r>
            <a:r>
              <a:rPr sz="1400" spc="-40" dirty="0">
                <a:solidFill>
                  <a:srgbClr val="FFFFFF"/>
                </a:solidFill>
                <a:latin typeface="Trebuchet MS"/>
                <a:cs typeface="Trebuchet MS"/>
              </a:rPr>
              <a:t>not </a:t>
            </a:r>
            <a:r>
              <a:rPr sz="1400" spc="-65" dirty="0">
                <a:solidFill>
                  <a:srgbClr val="FFFFFF"/>
                </a:solidFill>
                <a:latin typeface="Trebuchet MS"/>
                <a:cs typeface="Trebuchet MS"/>
              </a:rPr>
              <a:t>restricted</a:t>
            </a:r>
            <a:r>
              <a:rPr sz="1400" spc="-20" dirty="0">
                <a:solidFill>
                  <a:srgbClr val="FFFFFF"/>
                </a:solidFill>
                <a:latin typeface="Trebuchet MS"/>
                <a:cs typeface="Trebuchet MS"/>
              </a:rPr>
              <a:t> </a:t>
            </a:r>
            <a:r>
              <a:rPr sz="1400" spc="-90" dirty="0">
                <a:solidFill>
                  <a:srgbClr val="FFFFFF"/>
                </a:solidFill>
                <a:latin typeface="Trebuchet MS"/>
                <a:cs typeface="Trebuchet MS"/>
              </a:rPr>
              <a:t>to;</a:t>
            </a:r>
            <a:r>
              <a:rPr sz="1400" spc="-165" dirty="0">
                <a:solidFill>
                  <a:srgbClr val="FFFFFF"/>
                </a:solidFill>
                <a:latin typeface="Trebuchet MS"/>
                <a:cs typeface="Trebuchet MS"/>
              </a:rPr>
              <a:t> </a:t>
            </a:r>
            <a:r>
              <a:rPr sz="1400" spc="-100" dirty="0">
                <a:solidFill>
                  <a:srgbClr val="FFFFFF"/>
                </a:solidFill>
                <a:latin typeface="Trebuchet MS"/>
                <a:cs typeface="Trebuchet MS"/>
              </a:rPr>
              <a:t>adult</a:t>
            </a:r>
            <a:r>
              <a:rPr sz="1400" spc="-40" dirty="0">
                <a:solidFill>
                  <a:srgbClr val="FFFFFF"/>
                </a:solidFill>
                <a:latin typeface="Trebuchet MS"/>
                <a:cs typeface="Trebuchet MS"/>
              </a:rPr>
              <a:t> </a:t>
            </a:r>
            <a:r>
              <a:rPr sz="1400" spc="-70" dirty="0">
                <a:solidFill>
                  <a:srgbClr val="FFFFFF"/>
                </a:solidFill>
                <a:latin typeface="Trebuchet MS"/>
                <a:cs typeface="Trebuchet MS"/>
              </a:rPr>
              <a:t>support,</a:t>
            </a:r>
            <a:r>
              <a:rPr sz="1400" spc="-190" dirty="0">
                <a:solidFill>
                  <a:srgbClr val="FFFFFF"/>
                </a:solidFill>
                <a:latin typeface="Trebuchet MS"/>
                <a:cs typeface="Trebuchet MS"/>
              </a:rPr>
              <a:t> </a:t>
            </a:r>
            <a:r>
              <a:rPr sz="1400" spc="-55" dirty="0">
                <a:solidFill>
                  <a:srgbClr val="FFFFFF"/>
                </a:solidFill>
                <a:latin typeface="Trebuchet MS"/>
                <a:cs typeface="Trebuchet MS"/>
              </a:rPr>
              <a:t>ergonomic</a:t>
            </a:r>
            <a:r>
              <a:rPr sz="1400" spc="-50" dirty="0">
                <a:solidFill>
                  <a:srgbClr val="FFFFFF"/>
                </a:solidFill>
                <a:latin typeface="Trebuchet MS"/>
                <a:cs typeface="Trebuchet MS"/>
              </a:rPr>
              <a:t> </a:t>
            </a:r>
            <a:r>
              <a:rPr sz="1400" spc="-95" dirty="0">
                <a:solidFill>
                  <a:srgbClr val="FFFFFF"/>
                </a:solidFill>
                <a:latin typeface="Trebuchet MS"/>
                <a:cs typeface="Trebuchet MS"/>
              </a:rPr>
              <a:t>seating</a:t>
            </a:r>
            <a:r>
              <a:rPr sz="1400" spc="-65" dirty="0">
                <a:solidFill>
                  <a:srgbClr val="FFFFFF"/>
                </a:solidFill>
                <a:latin typeface="Trebuchet MS"/>
                <a:cs typeface="Trebuchet MS"/>
              </a:rPr>
              <a:t> </a:t>
            </a:r>
            <a:r>
              <a:rPr sz="1400" dirty="0">
                <a:solidFill>
                  <a:srgbClr val="FFFFFF"/>
                </a:solidFill>
                <a:latin typeface="Trebuchet MS"/>
                <a:cs typeface="Trebuchet MS"/>
              </a:rPr>
              <a:t>or</a:t>
            </a:r>
            <a:r>
              <a:rPr sz="1400" spc="-30" dirty="0">
                <a:solidFill>
                  <a:srgbClr val="FFFFFF"/>
                </a:solidFill>
                <a:latin typeface="Trebuchet MS"/>
                <a:cs typeface="Trebuchet MS"/>
              </a:rPr>
              <a:t> </a:t>
            </a:r>
            <a:r>
              <a:rPr sz="1400" spc="-100" dirty="0">
                <a:solidFill>
                  <a:srgbClr val="FFFFFF"/>
                </a:solidFill>
                <a:latin typeface="Trebuchet MS"/>
                <a:cs typeface="Trebuchet MS"/>
              </a:rPr>
              <a:t>equipment,</a:t>
            </a:r>
            <a:r>
              <a:rPr sz="1400" spc="-185" dirty="0">
                <a:solidFill>
                  <a:srgbClr val="FFFFFF"/>
                </a:solidFill>
                <a:latin typeface="Trebuchet MS"/>
                <a:cs typeface="Trebuchet MS"/>
              </a:rPr>
              <a:t> </a:t>
            </a:r>
            <a:r>
              <a:rPr sz="1400" spc="-90" dirty="0">
                <a:solidFill>
                  <a:srgbClr val="FFFFFF"/>
                </a:solidFill>
                <a:latin typeface="Trebuchet MS"/>
                <a:cs typeface="Trebuchet MS"/>
              </a:rPr>
              <a:t>additional</a:t>
            </a:r>
            <a:r>
              <a:rPr sz="1400" spc="-40" dirty="0">
                <a:solidFill>
                  <a:srgbClr val="FFFFFF"/>
                </a:solidFill>
                <a:latin typeface="Trebuchet MS"/>
                <a:cs typeface="Trebuchet MS"/>
              </a:rPr>
              <a:t> </a:t>
            </a:r>
            <a:r>
              <a:rPr sz="1400" spc="-10" dirty="0">
                <a:solidFill>
                  <a:srgbClr val="FFFFFF"/>
                </a:solidFill>
                <a:latin typeface="Trebuchet MS"/>
                <a:cs typeface="Trebuchet MS"/>
              </a:rPr>
              <a:t>sensory </a:t>
            </a:r>
            <a:r>
              <a:rPr sz="1400" spc="-70" dirty="0">
                <a:solidFill>
                  <a:srgbClr val="FFFFFF"/>
                </a:solidFill>
                <a:latin typeface="Trebuchet MS"/>
                <a:cs typeface="Trebuchet MS"/>
              </a:rPr>
              <a:t>stimulus</a:t>
            </a:r>
            <a:r>
              <a:rPr sz="1400" spc="-30" dirty="0">
                <a:solidFill>
                  <a:srgbClr val="FFFFFF"/>
                </a:solidFill>
                <a:latin typeface="Trebuchet MS"/>
                <a:cs typeface="Trebuchet MS"/>
              </a:rPr>
              <a:t> </a:t>
            </a:r>
            <a:r>
              <a:rPr sz="1400" spc="-95" dirty="0">
                <a:solidFill>
                  <a:srgbClr val="FFFFFF"/>
                </a:solidFill>
                <a:latin typeface="Trebuchet MS"/>
                <a:cs typeface="Trebuchet MS"/>
              </a:rPr>
              <a:t>breaks,</a:t>
            </a:r>
            <a:r>
              <a:rPr sz="1400" spc="-175" dirty="0">
                <a:solidFill>
                  <a:srgbClr val="FFFFFF"/>
                </a:solidFill>
                <a:latin typeface="Trebuchet MS"/>
                <a:cs typeface="Trebuchet MS"/>
              </a:rPr>
              <a:t> </a:t>
            </a:r>
            <a:r>
              <a:rPr sz="1400" spc="-150" dirty="0">
                <a:solidFill>
                  <a:srgbClr val="FFFFFF"/>
                </a:solidFill>
                <a:latin typeface="Trebuchet MS"/>
                <a:cs typeface="Trebuchet MS"/>
              </a:rPr>
              <a:t>a</a:t>
            </a:r>
            <a:r>
              <a:rPr sz="1400" spc="10" dirty="0">
                <a:solidFill>
                  <a:srgbClr val="FFFFFF"/>
                </a:solidFill>
                <a:latin typeface="Trebuchet MS"/>
                <a:cs typeface="Trebuchet MS"/>
              </a:rPr>
              <a:t> </a:t>
            </a:r>
            <a:r>
              <a:rPr sz="1400" spc="-100" dirty="0">
                <a:solidFill>
                  <a:srgbClr val="FFFFFF"/>
                </a:solidFill>
                <a:latin typeface="Trebuchet MS"/>
                <a:cs typeface="Trebuchet MS"/>
              </a:rPr>
              <a:t>differentiated</a:t>
            </a:r>
            <a:r>
              <a:rPr sz="1400" spc="-20" dirty="0">
                <a:solidFill>
                  <a:srgbClr val="FFFFFF"/>
                </a:solidFill>
                <a:latin typeface="Trebuchet MS"/>
                <a:cs typeface="Trebuchet MS"/>
              </a:rPr>
              <a:t> </a:t>
            </a:r>
            <a:r>
              <a:rPr sz="1400" spc="-85" dirty="0">
                <a:solidFill>
                  <a:srgbClr val="FFFFFF"/>
                </a:solidFill>
                <a:latin typeface="Trebuchet MS"/>
                <a:cs typeface="Trebuchet MS"/>
              </a:rPr>
              <a:t>curriculum,</a:t>
            </a:r>
            <a:r>
              <a:rPr sz="1400" spc="-185" dirty="0">
                <a:solidFill>
                  <a:srgbClr val="FFFFFF"/>
                </a:solidFill>
                <a:latin typeface="Trebuchet MS"/>
                <a:cs typeface="Trebuchet MS"/>
              </a:rPr>
              <a:t> </a:t>
            </a:r>
            <a:r>
              <a:rPr sz="1400" spc="-95" dirty="0">
                <a:solidFill>
                  <a:srgbClr val="FFFFFF"/>
                </a:solidFill>
                <a:latin typeface="Trebuchet MS"/>
                <a:cs typeface="Trebuchet MS"/>
              </a:rPr>
              <a:t>visual</a:t>
            </a:r>
            <a:r>
              <a:rPr sz="1400" spc="-10" dirty="0">
                <a:solidFill>
                  <a:srgbClr val="FFFFFF"/>
                </a:solidFill>
                <a:latin typeface="Trebuchet MS"/>
                <a:cs typeface="Trebuchet MS"/>
              </a:rPr>
              <a:t> </a:t>
            </a:r>
            <a:r>
              <a:rPr sz="1400" spc="-85" dirty="0">
                <a:solidFill>
                  <a:srgbClr val="FFFFFF"/>
                </a:solidFill>
                <a:latin typeface="Trebuchet MS"/>
                <a:cs typeface="Trebuchet MS"/>
              </a:rPr>
              <a:t>aids</a:t>
            </a:r>
            <a:r>
              <a:rPr sz="1400" spc="-5" dirty="0">
                <a:solidFill>
                  <a:srgbClr val="FFFFFF"/>
                </a:solidFill>
                <a:latin typeface="Trebuchet MS"/>
                <a:cs typeface="Trebuchet MS"/>
              </a:rPr>
              <a:t> </a:t>
            </a:r>
            <a:r>
              <a:rPr sz="1400" spc="-10" dirty="0">
                <a:solidFill>
                  <a:srgbClr val="FFFFFF"/>
                </a:solidFill>
                <a:latin typeface="Trebuchet MS"/>
                <a:cs typeface="Trebuchet MS"/>
              </a:rPr>
              <a:t>to</a:t>
            </a:r>
            <a:r>
              <a:rPr sz="1400" spc="-5" dirty="0">
                <a:solidFill>
                  <a:srgbClr val="FFFFFF"/>
                </a:solidFill>
                <a:latin typeface="Trebuchet MS"/>
                <a:cs typeface="Trebuchet MS"/>
              </a:rPr>
              <a:t> </a:t>
            </a:r>
            <a:r>
              <a:rPr sz="1400" spc="-80" dirty="0">
                <a:solidFill>
                  <a:srgbClr val="FFFFFF"/>
                </a:solidFill>
                <a:latin typeface="Trebuchet MS"/>
                <a:cs typeface="Trebuchet MS"/>
              </a:rPr>
              <a:t>communicate</a:t>
            </a:r>
            <a:r>
              <a:rPr sz="1400" spc="-30" dirty="0">
                <a:solidFill>
                  <a:srgbClr val="FFFFFF"/>
                </a:solidFill>
                <a:latin typeface="Trebuchet MS"/>
                <a:cs typeface="Trebuchet MS"/>
              </a:rPr>
              <a:t> </a:t>
            </a:r>
            <a:r>
              <a:rPr sz="1400" dirty="0">
                <a:solidFill>
                  <a:srgbClr val="FFFFFF"/>
                </a:solidFill>
                <a:latin typeface="Trebuchet MS"/>
                <a:cs typeface="Trebuchet MS"/>
              </a:rPr>
              <a:t>or</a:t>
            </a:r>
            <a:r>
              <a:rPr sz="1400" spc="-20" dirty="0">
                <a:solidFill>
                  <a:srgbClr val="FFFFFF"/>
                </a:solidFill>
                <a:latin typeface="Trebuchet MS"/>
                <a:cs typeface="Trebuchet MS"/>
              </a:rPr>
              <a:t> </a:t>
            </a:r>
            <a:r>
              <a:rPr sz="1400" spc="-105" dirty="0">
                <a:solidFill>
                  <a:srgbClr val="FFFFFF"/>
                </a:solidFill>
                <a:latin typeface="Trebuchet MS"/>
                <a:cs typeface="Trebuchet MS"/>
              </a:rPr>
              <a:t>plan</a:t>
            </a:r>
            <a:r>
              <a:rPr sz="1400" spc="-10" dirty="0">
                <a:solidFill>
                  <a:srgbClr val="FFFFFF"/>
                </a:solidFill>
                <a:latin typeface="Trebuchet MS"/>
                <a:cs typeface="Trebuchet MS"/>
              </a:rPr>
              <a:t> </a:t>
            </a:r>
            <a:r>
              <a:rPr sz="1400" spc="-105" dirty="0">
                <a:solidFill>
                  <a:srgbClr val="FFFFFF"/>
                </a:solidFill>
                <a:latin typeface="Trebuchet MS"/>
                <a:cs typeface="Trebuchet MS"/>
              </a:rPr>
              <a:t>activities,</a:t>
            </a:r>
            <a:r>
              <a:rPr sz="1400" spc="-150" dirty="0">
                <a:solidFill>
                  <a:srgbClr val="FFFFFF"/>
                </a:solidFill>
                <a:latin typeface="Trebuchet MS"/>
                <a:cs typeface="Trebuchet MS"/>
              </a:rPr>
              <a:t> </a:t>
            </a:r>
            <a:r>
              <a:rPr sz="1400" spc="-85" dirty="0">
                <a:solidFill>
                  <a:srgbClr val="FFFFFF"/>
                </a:solidFill>
                <a:latin typeface="Trebuchet MS"/>
                <a:cs typeface="Trebuchet MS"/>
              </a:rPr>
              <a:t>hearing</a:t>
            </a:r>
            <a:r>
              <a:rPr sz="1400" spc="-10" dirty="0">
                <a:solidFill>
                  <a:srgbClr val="FFFFFF"/>
                </a:solidFill>
                <a:latin typeface="Trebuchet MS"/>
                <a:cs typeface="Trebuchet MS"/>
              </a:rPr>
              <a:t> </a:t>
            </a:r>
            <a:r>
              <a:rPr sz="1400" spc="-25" dirty="0">
                <a:solidFill>
                  <a:srgbClr val="FFFFFF"/>
                </a:solidFill>
                <a:latin typeface="Trebuchet MS"/>
                <a:cs typeface="Trebuchet MS"/>
              </a:rPr>
              <a:t>loops</a:t>
            </a:r>
            <a:r>
              <a:rPr sz="1400" spc="-15" dirty="0">
                <a:solidFill>
                  <a:srgbClr val="FFFFFF"/>
                </a:solidFill>
                <a:latin typeface="Trebuchet MS"/>
                <a:cs typeface="Trebuchet MS"/>
              </a:rPr>
              <a:t> </a:t>
            </a:r>
            <a:r>
              <a:rPr sz="1400" dirty="0">
                <a:solidFill>
                  <a:srgbClr val="FFFFFF"/>
                </a:solidFill>
                <a:latin typeface="Trebuchet MS"/>
                <a:cs typeface="Trebuchet MS"/>
              </a:rPr>
              <a:t>or</a:t>
            </a:r>
            <a:r>
              <a:rPr sz="1400" spc="-5" dirty="0">
                <a:solidFill>
                  <a:srgbClr val="FFFFFF"/>
                </a:solidFill>
                <a:latin typeface="Trebuchet MS"/>
                <a:cs typeface="Trebuchet MS"/>
              </a:rPr>
              <a:t> </a:t>
            </a:r>
            <a:r>
              <a:rPr sz="1400" spc="-95" dirty="0">
                <a:solidFill>
                  <a:srgbClr val="FFFFFF"/>
                </a:solidFill>
                <a:latin typeface="Trebuchet MS"/>
                <a:cs typeface="Trebuchet MS"/>
              </a:rPr>
              <a:t>visual</a:t>
            </a:r>
            <a:r>
              <a:rPr sz="1400" spc="-15" dirty="0">
                <a:solidFill>
                  <a:srgbClr val="FFFFFF"/>
                </a:solidFill>
                <a:latin typeface="Trebuchet MS"/>
                <a:cs typeface="Trebuchet MS"/>
              </a:rPr>
              <a:t> </a:t>
            </a:r>
            <a:r>
              <a:rPr sz="1400" spc="-65" dirty="0">
                <a:solidFill>
                  <a:srgbClr val="FFFFFF"/>
                </a:solidFill>
                <a:latin typeface="Trebuchet MS"/>
                <a:cs typeface="Trebuchet MS"/>
              </a:rPr>
              <a:t>supports,</a:t>
            </a:r>
            <a:r>
              <a:rPr sz="1400" spc="-185" dirty="0">
                <a:solidFill>
                  <a:srgbClr val="FFFFFF"/>
                </a:solidFill>
                <a:latin typeface="Trebuchet MS"/>
                <a:cs typeface="Trebuchet MS"/>
              </a:rPr>
              <a:t> </a:t>
            </a:r>
            <a:r>
              <a:rPr sz="1400" spc="-100" dirty="0">
                <a:solidFill>
                  <a:srgbClr val="FFFFFF"/>
                </a:solidFill>
                <a:latin typeface="Trebuchet MS"/>
                <a:cs typeface="Trebuchet MS"/>
              </a:rPr>
              <a:t>differentiated</a:t>
            </a:r>
            <a:r>
              <a:rPr sz="1400" spc="-20" dirty="0">
                <a:solidFill>
                  <a:srgbClr val="FFFFFF"/>
                </a:solidFill>
                <a:latin typeface="Trebuchet MS"/>
                <a:cs typeface="Trebuchet MS"/>
              </a:rPr>
              <a:t> </a:t>
            </a:r>
            <a:r>
              <a:rPr sz="1400" spc="-95" dirty="0">
                <a:solidFill>
                  <a:srgbClr val="FFFFFF"/>
                </a:solidFill>
                <a:latin typeface="Trebuchet MS"/>
                <a:cs typeface="Trebuchet MS"/>
              </a:rPr>
              <a:t>time</a:t>
            </a:r>
            <a:r>
              <a:rPr sz="1400" spc="-5" dirty="0">
                <a:solidFill>
                  <a:srgbClr val="FFFFFF"/>
                </a:solidFill>
                <a:latin typeface="Trebuchet MS"/>
                <a:cs typeface="Trebuchet MS"/>
              </a:rPr>
              <a:t> </a:t>
            </a:r>
            <a:r>
              <a:rPr sz="1400" spc="-110" dirty="0">
                <a:solidFill>
                  <a:srgbClr val="FFFFFF"/>
                </a:solidFill>
                <a:latin typeface="Trebuchet MS"/>
                <a:cs typeface="Trebuchet MS"/>
              </a:rPr>
              <a:t>table</a:t>
            </a:r>
            <a:r>
              <a:rPr sz="1400" spc="-10" dirty="0">
                <a:solidFill>
                  <a:srgbClr val="FFFFFF"/>
                </a:solidFill>
                <a:latin typeface="Trebuchet MS"/>
                <a:cs typeface="Trebuchet MS"/>
              </a:rPr>
              <a:t> </a:t>
            </a:r>
            <a:r>
              <a:rPr sz="1400" spc="-25" dirty="0">
                <a:solidFill>
                  <a:srgbClr val="FFFFFF"/>
                </a:solidFill>
                <a:latin typeface="Trebuchet MS"/>
                <a:cs typeface="Trebuchet MS"/>
              </a:rPr>
              <a:t>or </a:t>
            </a:r>
            <a:r>
              <a:rPr sz="1400" spc="-70" dirty="0">
                <a:solidFill>
                  <a:srgbClr val="FFFFFF"/>
                </a:solidFill>
                <a:latin typeface="Trebuchet MS"/>
                <a:cs typeface="Trebuchet MS"/>
              </a:rPr>
              <a:t>environment</a:t>
            </a:r>
            <a:r>
              <a:rPr sz="1400" spc="-60" dirty="0">
                <a:solidFill>
                  <a:srgbClr val="FFFFFF"/>
                </a:solidFill>
                <a:latin typeface="Trebuchet MS"/>
                <a:cs typeface="Trebuchet MS"/>
              </a:rPr>
              <a:t> </a:t>
            </a:r>
            <a:r>
              <a:rPr sz="1400" spc="-350" dirty="0">
                <a:solidFill>
                  <a:srgbClr val="FFFFFF"/>
                </a:solidFill>
                <a:latin typeface="Trebuchet MS"/>
                <a:cs typeface="Trebuchet MS"/>
              </a:rPr>
              <a:t>/</a:t>
            </a:r>
            <a:r>
              <a:rPr sz="1400" spc="-40" dirty="0">
                <a:solidFill>
                  <a:srgbClr val="FFFFFF"/>
                </a:solidFill>
                <a:latin typeface="Trebuchet MS"/>
                <a:cs typeface="Trebuchet MS"/>
              </a:rPr>
              <a:t> </a:t>
            </a:r>
            <a:r>
              <a:rPr sz="1400" spc="-110" dirty="0">
                <a:solidFill>
                  <a:srgbClr val="FFFFFF"/>
                </a:solidFill>
                <a:latin typeface="Trebuchet MS"/>
                <a:cs typeface="Trebuchet MS"/>
              </a:rPr>
              <a:t>area</a:t>
            </a:r>
            <a:r>
              <a:rPr sz="1400" spc="-25" dirty="0">
                <a:solidFill>
                  <a:srgbClr val="FFFFFF"/>
                </a:solidFill>
                <a:latin typeface="Trebuchet MS"/>
                <a:cs typeface="Trebuchet MS"/>
              </a:rPr>
              <a:t> </a:t>
            </a:r>
            <a:r>
              <a:rPr sz="1400" dirty="0">
                <a:solidFill>
                  <a:srgbClr val="FFFFFF"/>
                </a:solidFill>
                <a:latin typeface="Trebuchet MS"/>
                <a:cs typeface="Trebuchet MS"/>
              </a:rPr>
              <a:t>to</a:t>
            </a:r>
            <a:r>
              <a:rPr sz="1400" spc="-25" dirty="0">
                <a:solidFill>
                  <a:srgbClr val="FFFFFF"/>
                </a:solidFill>
                <a:latin typeface="Trebuchet MS"/>
                <a:cs typeface="Trebuchet MS"/>
              </a:rPr>
              <a:t> </a:t>
            </a:r>
            <a:r>
              <a:rPr sz="1400" spc="-80" dirty="0">
                <a:solidFill>
                  <a:srgbClr val="FFFFFF"/>
                </a:solidFill>
                <a:latin typeface="Trebuchet MS"/>
                <a:cs typeface="Trebuchet MS"/>
              </a:rPr>
              <a:t>access</a:t>
            </a:r>
            <a:r>
              <a:rPr sz="1400" spc="-30" dirty="0">
                <a:solidFill>
                  <a:srgbClr val="FFFFFF"/>
                </a:solidFill>
                <a:latin typeface="Trebuchet MS"/>
                <a:cs typeface="Trebuchet MS"/>
              </a:rPr>
              <a:t> </a:t>
            </a:r>
            <a:r>
              <a:rPr sz="1400" spc="-85" dirty="0">
                <a:solidFill>
                  <a:srgbClr val="FFFFFF"/>
                </a:solidFill>
                <a:latin typeface="Trebuchet MS"/>
                <a:cs typeface="Trebuchet MS"/>
              </a:rPr>
              <a:t>learning</a:t>
            </a:r>
            <a:r>
              <a:rPr sz="1400" spc="-40" dirty="0">
                <a:solidFill>
                  <a:srgbClr val="FFFFFF"/>
                </a:solidFill>
                <a:latin typeface="Trebuchet MS"/>
                <a:cs typeface="Trebuchet MS"/>
              </a:rPr>
              <a:t> </a:t>
            </a:r>
            <a:r>
              <a:rPr sz="1400" spc="-25" dirty="0">
                <a:solidFill>
                  <a:srgbClr val="FFFFFF"/>
                </a:solidFill>
                <a:latin typeface="Trebuchet MS"/>
                <a:cs typeface="Trebuchet MS"/>
              </a:rPr>
              <a:t>in.</a:t>
            </a:r>
            <a:endParaRPr sz="1400" dirty="0">
              <a:latin typeface="Trebuchet MS"/>
              <a:cs typeface="Trebuchet MS"/>
            </a:endParaRPr>
          </a:p>
          <a:p>
            <a:pPr>
              <a:lnSpc>
                <a:spcPct val="100000"/>
              </a:lnSpc>
              <a:spcBef>
                <a:spcPts val="55"/>
              </a:spcBef>
            </a:pPr>
            <a:endParaRPr sz="1400" dirty="0">
              <a:latin typeface="Trebuchet MS"/>
              <a:cs typeface="Trebuchet MS"/>
            </a:endParaRPr>
          </a:p>
          <a:p>
            <a:pPr marL="12700" marR="180975">
              <a:lnSpc>
                <a:spcPct val="100000"/>
              </a:lnSpc>
              <a:spcBef>
                <a:spcPts val="5"/>
              </a:spcBef>
            </a:pPr>
            <a:r>
              <a:rPr sz="1400" spc="-40" dirty="0">
                <a:solidFill>
                  <a:srgbClr val="FFFFFF"/>
                </a:solidFill>
                <a:latin typeface="Trebuchet MS"/>
                <a:cs typeface="Trebuchet MS"/>
              </a:rPr>
              <a:t>Through</a:t>
            </a:r>
            <a:r>
              <a:rPr sz="1400" spc="-45" dirty="0">
                <a:solidFill>
                  <a:srgbClr val="FFFFFF"/>
                </a:solidFill>
                <a:latin typeface="Trebuchet MS"/>
                <a:cs typeface="Trebuchet MS"/>
              </a:rPr>
              <a:t> </a:t>
            </a:r>
            <a:r>
              <a:rPr sz="1400" spc="-85" dirty="0">
                <a:solidFill>
                  <a:srgbClr val="FFFFFF"/>
                </a:solidFill>
                <a:latin typeface="Trebuchet MS"/>
                <a:cs typeface="Trebuchet MS"/>
              </a:rPr>
              <a:t>regular</a:t>
            </a:r>
            <a:r>
              <a:rPr sz="1400" spc="-35" dirty="0">
                <a:solidFill>
                  <a:srgbClr val="FFFFFF"/>
                </a:solidFill>
                <a:latin typeface="Trebuchet MS"/>
                <a:cs typeface="Trebuchet MS"/>
              </a:rPr>
              <a:t> </a:t>
            </a:r>
            <a:r>
              <a:rPr sz="1400" dirty="0">
                <a:solidFill>
                  <a:srgbClr val="FFFFFF"/>
                </a:solidFill>
                <a:latin typeface="Trebuchet MS"/>
                <a:cs typeface="Trebuchet MS"/>
              </a:rPr>
              <a:t>PSHE</a:t>
            </a:r>
            <a:r>
              <a:rPr sz="1400" spc="-40" dirty="0">
                <a:solidFill>
                  <a:srgbClr val="FFFFFF"/>
                </a:solidFill>
                <a:latin typeface="Trebuchet MS"/>
                <a:cs typeface="Trebuchet MS"/>
              </a:rPr>
              <a:t> sessions</a:t>
            </a:r>
            <a:r>
              <a:rPr sz="1400" spc="-35" dirty="0">
                <a:solidFill>
                  <a:srgbClr val="FFFFFF"/>
                </a:solidFill>
                <a:latin typeface="Trebuchet MS"/>
                <a:cs typeface="Trebuchet MS"/>
              </a:rPr>
              <a:t> </a:t>
            </a:r>
            <a:r>
              <a:rPr sz="1400" spc="-80" dirty="0">
                <a:solidFill>
                  <a:srgbClr val="FFFFFF"/>
                </a:solidFill>
                <a:latin typeface="Trebuchet MS"/>
                <a:cs typeface="Trebuchet MS"/>
              </a:rPr>
              <a:t>we</a:t>
            </a:r>
            <a:r>
              <a:rPr sz="1400" spc="-10" dirty="0">
                <a:solidFill>
                  <a:srgbClr val="FFFFFF"/>
                </a:solidFill>
                <a:latin typeface="Trebuchet MS"/>
                <a:cs typeface="Trebuchet MS"/>
              </a:rPr>
              <a:t> </a:t>
            </a:r>
            <a:r>
              <a:rPr sz="1400" spc="-100" dirty="0">
                <a:solidFill>
                  <a:srgbClr val="FFFFFF"/>
                </a:solidFill>
                <a:latin typeface="Trebuchet MS"/>
                <a:cs typeface="Trebuchet MS"/>
              </a:rPr>
              <a:t>teach</a:t>
            </a:r>
            <a:r>
              <a:rPr sz="1400" spc="-25" dirty="0">
                <a:solidFill>
                  <a:srgbClr val="FFFFFF"/>
                </a:solidFill>
                <a:latin typeface="Trebuchet MS"/>
                <a:cs typeface="Trebuchet MS"/>
              </a:rPr>
              <a:t> </a:t>
            </a:r>
            <a:r>
              <a:rPr sz="1400" spc="-80" dirty="0">
                <a:solidFill>
                  <a:srgbClr val="FFFFFF"/>
                </a:solidFill>
                <a:latin typeface="Trebuchet MS"/>
                <a:cs typeface="Trebuchet MS"/>
              </a:rPr>
              <a:t>the</a:t>
            </a:r>
            <a:r>
              <a:rPr sz="1400" spc="-20" dirty="0">
                <a:solidFill>
                  <a:srgbClr val="FFFFFF"/>
                </a:solidFill>
                <a:latin typeface="Trebuchet MS"/>
                <a:cs typeface="Trebuchet MS"/>
              </a:rPr>
              <a:t> </a:t>
            </a:r>
            <a:r>
              <a:rPr sz="1400" spc="-90" dirty="0">
                <a:solidFill>
                  <a:srgbClr val="FFFFFF"/>
                </a:solidFill>
                <a:latin typeface="Trebuchet MS"/>
                <a:cs typeface="Trebuchet MS"/>
              </a:rPr>
              <a:t>differences</a:t>
            </a:r>
            <a:r>
              <a:rPr sz="1400" spc="-35" dirty="0">
                <a:solidFill>
                  <a:srgbClr val="FFFFFF"/>
                </a:solidFill>
                <a:latin typeface="Trebuchet MS"/>
                <a:cs typeface="Trebuchet MS"/>
              </a:rPr>
              <a:t> </a:t>
            </a:r>
            <a:r>
              <a:rPr sz="1400" spc="-95" dirty="0">
                <a:solidFill>
                  <a:srgbClr val="FFFFFF"/>
                </a:solidFill>
                <a:latin typeface="Trebuchet MS"/>
                <a:cs typeface="Trebuchet MS"/>
              </a:rPr>
              <a:t>and</a:t>
            </a:r>
            <a:r>
              <a:rPr sz="1400" spc="-25" dirty="0">
                <a:solidFill>
                  <a:srgbClr val="FFFFFF"/>
                </a:solidFill>
                <a:latin typeface="Trebuchet MS"/>
                <a:cs typeface="Trebuchet MS"/>
              </a:rPr>
              <a:t> </a:t>
            </a:r>
            <a:r>
              <a:rPr sz="1400" spc="-85" dirty="0">
                <a:solidFill>
                  <a:srgbClr val="FFFFFF"/>
                </a:solidFill>
                <a:latin typeface="Trebuchet MS"/>
                <a:cs typeface="Trebuchet MS"/>
              </a:rPr>
              <a:t>similarities</a:t>
            </a:r>
            <a:r>
              <a:rPr sz="1400" spc="-35" dirty="0">
                <a:solidFill>
                  <a:srgbClr val="FFFFFF"/>
                </a:solidFill>
                <a:latin typeface="Trebuchet MS"/>
                <a:cs typeface="Trebuchet MS"/>
              </a:rPr>
              <a:t> </a:t>
            </a:r>
            <a:r>
              <a:rPr sz="1400" spc="-90" dirty="0">
                <a:solidFill>
                  <a:srgbClr val="FFFFFF"/>
                </a:solidFill>
                <a:latin typeface="Trebuchet MS"/>
                <a:cs typeface="Trebuchet MS"/>
              </a:rPr>
              <a:t>between</a:t>
            </a:r>
            <a:r>
              <a:rPr sz="1400" spc="-20" dirty="0">
                <a:solidFill>
                  <a:srgbClr val="FFFFFF"/>
                </a:solidFill>
                <a:latin typeface="Trebuchet MS"/>
                <a:cs typeface="Trebuchet MS"/>
              </a:rPr>
              <a:t> </a:t>
            </a:r>
            <a:r>
              <a:rPr sz="1400" spc="-95" dirty="0">
                <a:solidFill>
                  <a:srgbClr val="FFFFFF"/>
                </a:solidFill>
                <a:latin typeface="Trebuchet MS"/>
                <a:cs typeface="Trebuchet MS"/>
              </a:rPr>
              <a:t>different</a:t>
            </a:r>
            <a:r>
              <a:rPr sz="1400" spc="-30" dirty="0">
                <a:solidFill>
                  <a:srgbClr val="FFFFFF"/>
                </a:solidFill>
                <a:latin typeface="Trebuchet MS"/>
                <a:cs typeface="Trebuchet MS"/>
              </a:rPr>
              <a:t> </a:t>
            </a:r>
            <a:r>
              <a:rPr sz="1400" spc="-50" dirty="0">
                <a:solidFill>
                  <a:srgbClr val="FFFFFF"/>
                </a:solidFill>
                <a:latin typeface="Trebuchet MS"/>
                <a:cs typeface="Trebuchet MS"/>
              </a:rPr>
              <a:t>groups</a:t>
            </a:r>
            <a:r>
              <a:rPr sz="1400" spc="-30" dirty="0">
                <a:solidFill>
                  <a:srgbClr val="FFFFFF"/>
                </a:solidFill>
                <a:latin typeface="Trebuchet MS"/>
                <a:cs typeface="Trebuchet MS"/>
              </a:rPr>
              <a:t> </a:t>
            </a:r>
            <a:r>
              <a:rPr sz="1400" spc="-75" dirty="0">
                <a:solidFill>
                  <a:srgbClr val="FFFFFF"/>
                </a:solidFill>
                <a:latin typeface="Trebuchet MS"/>
                <a:cs typeface="Trebuchet MS"/>
              </a:rPr>
              <a:t>of</a:t>
            </a:r>
            <a:r>
              <a:rPr sz="1400" spc="-25" dirty="0">
                <a:solidFill>
                  <a:srgbClr val="FFFFFF"/>
                </a:solidFill>
                <a:latin typeface="Trebuchet MS"/>
                <a:cs typeface="Trebuchet MS"/>
              </a:rPr>
              <a:t> </a:t>
            </a:r>
            <a:r>
              <a:rPr sz="1400" spc="-75" dirty="0">
                <a:solidFill>
                  <a:srgbClr val="FFFFFF"/>
                </a:solidFill>
                <a:latin typeface="Trebuchet MS"/>
                <a:cs typeface="Trebuchet MS"/>
              </a:rPr>
              <a:t>people</a:t>
            </a:r>
            <a:r>
              <a:rPr sz="1400" spc="-30" dirty="0">
                <a:solidFill>
                  <a:srgbClr val="FFFFFF"/>
                </a:solidFill>
                <a:latin typeface="Trebuchet MS"/>
                <a:cs typeface="Trebuchet MS"/>
              </a:rPr>
              <a:t> </a:t>
            </a:r>
            <a:r>
              <a:rPr sz="1400" spc="-95" dirty="0">
                <a:solidFill>
                  <a:srgbClr val="FFFFFF"/>
                </a:solidFill>
                <a:latin typeface="Trebuchet MS"/>
                <a:cs typeface="Trebuchet MS"/>
              </a:rPr>
              <a:t>and</a:t>
            </a:r>
            <a:r>
              <a:rPr sz="1400" spc="-30" dirty="0">
                <a:solidFill>
                  <a:srgbClr val="FFFFFF"/>
                </a:solidFill>
                <a:latin typeface="Trebuchet MS"/>
                <a:cs typeface="Trebuchet MS"/>
              </a:rPr>
              <a:t> </a:t>
            </a:r>
            <a:r>
              <a:rPr sz="1400" spc="-85" dirty="0">
                <a:solidFill>
                  <a:srgbClr val="FFFFFF"/>
                </a:solidFill>
                <a:latin typeface="Trebuchet MS"/>
                <a:cs typeface="Trebuchet MS"/>
              </a:rPr>
              <a:t>individuals</a:t>
            </a:r>
            <a:r>
              <a:rPr sz="1400" spc="-55" dirty="0">
                <a:solidFill>
                  <a:srgbClr val="FFFFFF"/>
                </a:solidFill>
                <a:latin typeface="Trebuchet MS"/>
                <a:cs typeface="Trebuchet MS"/>
              </a:rPr>
              <a:t> </a:t>
            </a:r>
            <a:r>
              <a:rPr sz="1400" spc="-110" dirty="0">
                <a:solidFill>
                  <a:srgbClr val="FFFFFF"/>
                </a:solidFill>
                <a:latin typeface="Trebuchet MS"/>
                <a:cs typeface="Trebuchet MS"/>
              </a:rPr>
              <a:t>and</a:t>
            </a:r>
            <a:r>
              <a:rPr sz="1400" spc="-30" dirty="0">
                <a:solidFill>
                  <a:srgbClr val="FFFFFF"/>
                </a:solidFill>
                <a:latin typeface="Trebuchet MS"/>
                <a:cs typeface="Trebuchet MS"/>
              </a:rPr>
              <a:t> </a:t>
            </a:r>
            <a:r>
              <a:rPr sz="1400" spc="-40" dirty="0">
                <a:solidFill>
                  <a:srgbClr val="FFFFFF"/>
                </a:solidFill>
                <a:latin typeface="Trebuchet MS"/>
                <a:cs typeface="Trebuchet MS"/>
              </a:rPr>
              <a:t>support </a:t>
            </a:r>
            <a:r>
              <a:rPr sz="1400" spc="-130" dirty="0">
                <a:solidFill>
                  <a:srgbClr val="FFFFFF"/>
                </a:solidFill>
                <a:latin typeface="Trebuchet MS"/>
                <a:cs typeface="Trebuchet MS"/>
              </a:rPr>
              <a:t>all</a:t>
            </a:r>
            <a:r>
              <a:rPr sz="1400" spc="-15" dirty="0">
                <a:solidFill>
                  <a:srgbClr val="FFFFFF"/>
                </a:solidFill>
                <a:latin typeface="Trebuchet MS"/>
                <a:cs typeface="Trebuchet MS"/>
              </a:rPr>
              <a:t> </a:t>
            </a:r>
            <a:r>
              <a:rPr sz="1400" spc="-75" dirty="0">
                <a:solidFill>
                  <a:srgbClr val="FFFFFF"/>
                </a:solidFill>
                <a:latin typeface="Trebuchet MS"/>
                <a:cs typeface="Trebuchet MS"/>
              </a:rPr>
              <a:t>of</a:t>
            </a:r>
            <a:r>
              <a:rPr sz="1400" spc="-20" dirty="0">
                <a:solidFill>
                  <a:srgbClr val="FFFFFF"/>
                </a:solidFill>
                <a:latin typeface="Trebuchet MS"/>
                <a:cs typeface="Trebuchet MS"/>
              </a:rPr>
              <a:t> </a:t>
            </a:r>
            <a:r>
              <a:rPr sz="1400" dirty="0">
                <a:solidFill>
                  <a:srgbClr val="FFFFFF"/>
                </a:solidFill>
                <a:latin typeface="Trebuchet MS"/>
                <a:cs typeface="Trebuchet MS"/>
              </a:rPr>
              <a:t>our</a:t>
            </a:r>
            <a:r>
              <a:rPr sz="1400" spc="-35" dirty="0">
                <a:solidFill>
                  <a:srgbClr val="FFFFFF"/>
                </a:solidFill>
                <a:latin typeface="Trebuchet MS"/>
                <a:cs typeface="Trebuchet MS"/>
              </a:rPr>
              <a:t> </a:t>
            </a:r>
            <a:r>
              <a:rPr sz="1400" spc="-10" dirty="0">
                <a:solidFill>
                  <a:srgbClr val="FFFFFF"/>
                </a:solidFill>
                <a:latin typeface="Trebuchet MS"/>
                <a:cs typeface="Trebuchet MS"/>
              </a:rPr>
              <a:t>children to</a:t>
            </a:r>
            <a:r>
              <a:rPr sz="1400" spc="-30" dirty="0">
                <a:solidFill>
                  <a:srgbClr val="FFFFFF"/>
                </a:solidFill>
                <a:latin typeface="Trebuchet MS"/>
                <a:cs typeface="Trebuchet MS"/>
              </a:rPr>
              <a:t> </a:t>
            </a:r>
            <a:r>
              <a:rPr sz="1400" spc="-120" dirty="0">
                <a:solidFill>
                  <a:srgbClr val="FFFFFF"/>
                </a:solidFill>
                <a:latin typeface="Trebuchet MS"/>
                <a:cs typeface="Trebuchet MS"/>
              </a:rPr>
              <a:t>have</a:t>
            </a:r>
            <a:r>
              <a:rPr sz="1400" spc="-25" dirty="0">
                <a:solidFill>
                  <a:srgbClr val="FFFFFF"/>
                </a:solidFill>
                <a:latin typeface="Trebuchet MS"/>
                <a:cs typeface="Trebuchet MS"/>
              </a:rPr>
              <a:t> </a:t>
            </a:r>
            <a:r>
              <a:rPr sz="1400" spc="-150" dirty="0">
                <a:solidFill>
                  <a:srgbClr val="FFFFFF"/>
                </a:solidFill>
                <a:latin typeface="Trebuchet MS"/>
                <a:cs typeface="Trebuchet MS"/>
              </a:rPr>
              <a:t>a</a:t>
            </a:r>
            <a:r>
              <a:rPr sz="1400" spc="-20" dirty="0">
                <a:solidFill>
                  <a:srgbClr val="FFFFFF"/>
                </a:solidFill>
                <a:latin typeface="Trebuchet MS"/>
                <a:cs typeface="Trebuchet MS"/>
              </a:rPr>
              <a:t> </a:t>
            </a:r>
            <a:r>
              <a:rPr sz="1400" spc="-65" dirty="0">
                <a:solidFill>
                  <a:srgbClr val="FFFFFF"/>
                </a:solidFill>
                <a:latin typeface="Trebuchet MS"/>
                <a:cs typeface="Trebuchet MS"/>
              </a:rPr>
              <a:t>secure</a:t>
            </a:r>
            <a:r>
              <a:rPr sz="1400" spc="-25" dirty="0">
                <a:solidFill>
                  <a:srgbClr val="FFFFFF"/>
                </a:solidFill>
                <a:latin typeface="Trebuchet MS"/>
                <a:cs typeface="Trebuchet MS"/>
              </a:rPr>
              <a:t> </a:t>
            </a:r>
            <a:r>
              <a:rPr sz="1400" spc="-75" dirty="0">
                <a:solidFill>
                  <a:srgbClr val="FFFFFF"/>
                </a:solidFill>
                <a:latin typeface="Trebuchet MS"/>
                <a:cs typeface="Trebuchet MS"/>
              </a:rPr>
              <a:t>understanding</a:t>
            </a:r>
            <a:r>
              <a:rPr sz="1400" spc="-50" dirty="0">
                <a:solidFill>
                  <a:srgbClr val="FFFFFF"/>
                </a:solidFill>
                <a:latin typeface="Trebuchet MS"/>
                <a:cs typeface="Trebuchet MS"/>
              </a:rPr>
              <a:t> </a:t>
            </a:r>
            <a:r>
              <a:rPr sz="1400" spc="-75" dirty="0">
                <a:solidFill>
                  <a:srgbClr val="FFFFFF"/>
                </a:solidFill>
                <a:latin typeface="Trebuchet MS"/>
                <a:cs typeface="Trebuchet MS"/>
              </a:rPr>
              <a:t>of</a:t>
            </a:r>
            <a:r>
              <a:rPr sz="1400" spc="-50" dirty="0">
                <a:solidFill>
                  <a:srgbClr val="FFFFFF"/>
                </a:solidFill>
                <a:latin typeface="Trebuchet MS"/>
                <a:cs typeface="Trebuchet MS"/>
              </a:rPr>
              <a:t> </a:t>
            </a:r>
            <a:r>
              <a:rPr sz="1400" spc="-40" dirty="0">
                <a:solidFill>
                  <a:srgbClr val="FFFFFF"/>
                </a:solidFill>
                <a:latin typeface="Trebuchet MS"/>
                <a:cs typeface="Trebuchet MS"/>
              </a:rPr>
              <a:t>others</a:t>
            </a:r>
            <a:r>
              <a:rPr sz="1400" spc="-55" dirty="0">
                <a:solidFill>
                  <a:srgbClr val="FFFFFF"/>
                </a:solidFill>
                <a:latin typeface="Trebuchet MS"/>
                <a:cs typeface="Trebuchet MS"/>
              </a:rPr>
              <a:t> </a:t>
            </a:r>
            <a:r>
              <a:rPr sz="1400" spc="-90" dirty="0">
                <a:solidFill>
                  <a:srgbClr val="FFFFFF"/>
                </a:solidFill>
                <a:latin typeface="Trebuchet MS"/>
                <a:cs typeface="Trebuchet MS"/>
              </a:rPr>
              <a:t>differences</a:t>
            </a:r>
            <a:r>
              <a:rPr sz="1400" spc="-25" dirty="0">
                <a:solidFill>
                  <a:srgbClr val="FFFFFF"/>
                </a:solidFill>
                <a:latin typeface="Trebuchet MS"/>
                <a:cs typeface="Trebuchet MS"/>
              </a:rPr>
              <a:t> </a:t>
            </a:r>
            <a:r>
              <a:rPr sz="1400" spc="-95" dirty="0">
                <a:solidFill>
                  <a:srgbClr val="FFFFFF"/>
                </a:solidFill>
                <a:latin typeface="Trebuchet MS"/>
                <a:cs typeface="Trebuchet MS"/>
              </a:rPr>
              <a:t>and</a:t>
            </a:r>
            <a:r>
              <a:rPr sz="1400" spc="-35" dirty="0">
                <a:solidFill>
                  <a:srgbClr val="FFFFFF"/>
                </a:solidFill>
                <a:latin typeface="Trebuchet MS"/>
                <a:cs typeface="Trebuchet MS"/>
              </a:rPr>
              <a:t> </a:t>
            </a:r>
            <a:r>
              <a:rPr sz="1400" spc="-75" dirty="0">
                <a:solidFill>
                  <a:srgbClr val="FFFFFF"/>
                </a:solidFill>
                <a:latin typeface="Trebuchet MS"/>
                <a:cs typeface="Trebuchet MS"/>
              </a:rPr>
              <a:t>needs</a:t>
            </a:r>
            <a:r>
              <a:rPr sz="1400" spc="-30" dirty="0">
                <a:solidFill>
                  <a:srgbClr val="FFFFFF"/>
                </a:solidFill>
                <a:latin typeface="Trebuchet MS"/>
                <a:cs typeface="Trebuchet MS"/>
              </a:rPr>
              <a:t> </a:t>
            </a:r>
            <a:r>
              <a:rPr sz="1400" spc="-85" dirty="0">
                <a:solidFill>
                  <a:srgbClr val="FFFFFF"/>
                </a:solidFill>
                <a:latin typeface="Trebuchet MS"/>
                <a:cs typeface="Trebuchet MS"/>
              </a:rPr>
              <a:t>in</a:t>
            </a:r>
            <a:r>
              <a:rPr sz="1400" spc="-30" dirty="0">
                <a:solidFill>
                  <a:srgbClr val="FFFFFF"/>
                </a:solidFill>
                <a:latin typeface="Trebuchet MS"/>
                <a:cs typeface="Trebuchet MS"/>
              </a:rPr>
              <a:t> </a:t>
            </a:r>
            <a:r>
              <a:rPr sz="1400" spc="-25" dirty="0">
                <a:solidFill>
                  <a:srgbClr val="FFFFFF"/>
                </a:solidFill>
                <a:latin typeface="Trebuchet MS"/>
                <a:cs typeface="Trebuchet MS"/>
              </a:rPr>
              <a:t>order </a:t>
            </a:r>
            <a:r>
              <a:rPr sz="1400" dirty="0">
                <a:solidFill>
                  <a:srgbClr val="FFFFFF"/>
                </a:solidFill>
                <a:latin typeface="Trebuchet MS"/>
                <a:cs typeface="Trebuchet MS"/>
              </a:rPr>
              <a:t>to</a:t>
            </a:r>
            <a:r>
              <a:rPr sz="1400" spc="-25" dirty="0">
                <a:solidFill>
                  <a:srgbClr val="FFFFFF"/>
                </a:solidFill>
                <a:latin typeface="Trebuchet MS"/>
                <a:cs typeface="Trebuchet MS"/>
              </a:rPr>
              <a:t> </a:t>
            </a:r>
            <a:r>
              <a:rPr sz="1400" spc="-95" dirty="0">
                <a:solidFill>
                  <a:srgbClr val="FFFFFF"/>
                </a:solidFill>
                <a:latin typeface="Trebuchet MS"/>
                <a:cs typeface="Trebuchet MS"/>
              </a:rPr>
              <a:t>succeed.</a:t>
            </a:r>
            <a:r>
              <a:rPr sz="1400" spc="-160" dirty="0">
                <a:solidFill>
                  <a:srgbClr val="FFFFFF"/>
                </a:solidFill>
                <a:latin typeface="Trebuchet MS"/>
                <a:cs typeface="Trebuchet MS"/>
              </a:rPr>
              <a:t> </a:t>
            </a:r>
            <a:r>
              <a:rPr sz="1400" spc="-45" dirty="0">
                <a:solidFill>
                  <a:srgbClr val="FFFFFF"/>
                </a:solidFill>
                <a:latin typeface="Trebuchet MS"/>
                <a:cs typeface="Trebuchet MS"/>
              </a:rPr>
              <a:t>Children </a:t>
            </a:r>
            <a:r>
              <a:rPr sz="1400" spc="-95" dirty="0">
                <a:solidFill>
                  <a:srgbClr val="FFFFFF"/>
                </a:solidFill>
                <a:latin typeface="Trebuchet MS"/>
                <a:cs typeface="Trebuchet MS"/>
              </a:rPr>
              <a:t>are</a:t>
            </a:r>
            <a:r>
              <a:rPr sz="1400" spc="-25" dirty="0">
                <a:solidFill>
                  <a:srgbClr val="FFFFFF"/>
                </a:solidFill>
                <a:latin typeface="Trebuchet MS"/>
                <a:cs typeface="Trebuchet MS"/>
              </a:rPr>
              <a:t> </a:t>
            </a:r>
            <a:r>
              <a:rPr sz="1400" spc="-90" dirty="0">
                <a:solidFill>
                  <a:srgbClr val="FFFFFF"/>
                </a:solidFill>
                <a:latin typeface="Trebuchet MS"/>
                <a:cs typeface="Trebuchet MS"/>
              </a:rPr>
              <a:t>taught</a:t>
            </a:r>
            <a:r>
              <a:rPr sz="1400" spc="-50" dirty="0">
                <a:solidFill>
                  <a:srgbClr val="FFFFFF"/>
                </a:solidFill>
                <a:latin typeface="Trebuchet MS"/>
                <a:cs typeface="Trebuchet MS"/>
              </a:rPr>
              <a:t> </a:t>
            </a:r>
            <a:r>
              <a:rPr sz="1400" spc="-75" dirty="0">
                <a:solidFill>
                  <a:srgbClr val="FFFFFF"/>
                </a:solidFill>
                <a:latin typeface="Trebuchet MS"/>
                <a:cs typeface="Trebuchet MS"/>
              </a:rPr>
              <a:t>tolerance</a:t>
            </a:r>
            <a:r>
              <a:rPr sz="1400" spc="-35" dirty="0">
                <a:solidFill>
                  <a:srgbClr val="FFFFFF"/>
                </a:solidFill>
                <a:latin typeface="Trebuchet MS"/>
                <a:cs typeface="Trebuchet MS"/>
              </a:rPr>
              <a:t> </a:t>
            </a:r>
            <a:r>
              <a:rPr sz="1400" spc="-95" dirty="0">
                <a:solidFill>
                  <a:srgbClr val="FFFFFF"/>
                </a:solidFill>
                <a:latin typeface="Trebuchet MS"/>
                <a:cs typeface="Trebuchet MS"/>
              </a:rPr>
              <a:t>and</a:t>
            </a:r>
            <a:r>
              <a:rPr sz="1400" spc="-35" dirty="0">
                <a:solidFill>
                  <a:srgbClr val="FFFFFF"/>
                </a:solidFill>
                <a:latin typeface="Trebuchet MS"/>
                <a:cs typeface="Trebuchet MS"/>
              </a:rPr>
              <a:t> </a:t>
            </a:r>
            <a:r>
              <a:rPr sz="1400" spc="-70" dirty="0">
                <a:solidFill>
                  <a:srgbClr val="FFFFFF"/>
                </a:solidFill>
                <a:latin typeface="Trebuchet MS"/>
                <a:cs typeface="Trebuchet MS"/>
              </a:rPr>
              <a:t>respect</a:t>
            </a:r>
            <a:r>
              <a:rPr sz="1400" spc="-40" dirty="0">
                <a:solidFill>
                  <a:srgbClr val="FFFFFF"/>
                </a:solidFill>
                <a:latin typeface="Trebuchet MS"/>
                <a:cs typeface="Trebuchet MS"/>
              </a:rPr>
              <a:t> </a:t>
            </a:r>
            <a:r>
              <a:rPr sz="1400" spc="-60" dirty="0">
                <a:solidFill>
                  <a:srgbClr val="FFFFFF"/>
                </a:solidFill>
                <a:latin typeface="Trebuchet MS"/>
                <a:cs typeface="Trebuchet MS"/>
              </a:rPr>
              <a:t>towards</a:t>
            </a:r>
            <a:r>
              <a:rPr sz="1400" spc="-30" dirty="0">
                <a:solidFill>
                  <a:srgbClr val="FFFFFF"/>
                </a:solidFill>
                <a:latin typeface="Trebuchet MS"/>
                <a:cs typeface="Trebuchet MS"/>
              </a:rPr>
              <a:t> </a:t>
            </a:r>
            <a:r>
              <a:rPr sz="1400" spc="-130" dirty="0">
                <a:solidFill>
                  <a:srgbClr val="FFFFFF"/>
                </a:solidFill>
                <a:latin typeface="Trebuchet MS"/>
                <a:cs typeface="Trebuchet MS"/>
              </a:rPr>
              <a:t>all</a:t>
            </a:r>
            <a:r>
              <a:rPr sz="1400" spc="-20" dirty="0">
                <a:solidFill>
                  <a:srgbClr val="FFFFFF"/>
                </a:solidFill>
                <a:latin typeface="Trebuchet MS"/>
                <a:cs typeface="Trebuchet MS"/>
              </a:rPr>
              <a:t> </a:t>
            </a:r>
            <a:r>
              <a:rPr sz="1400" spc="-65" dirty="0">
                <a:solidFill>
                  <a:srgbClr val="FFFFFF"/>
                </a:solidFill>
                <a:latin typeface="Trebuchet MS"/>
                <a:cs typeface="Trebuchet MS"/>
              </a:rPr>
              <a:t>peers</a:t>
            </a:r>
            <a:r>
              <a:rPr sz="1400" spc="-25" dirty="0">
                <a:solidFill>
                  <a:srgbClr val="FFFFFF"/>
                </a:solidFill>
                <a:latin typeface="Trebuchet MS"/>
                <a:cs typeface="Trebuchet MS"/>
              </a:rPr>
              <a:t> </a:t>
            </a:r>
            <a:r>
              <a:rPr sz="1400" spc="-10" dirty="0">
                <a:solidFill>
                  <a:srgbClr val="FFFFFF"/>
                </a:solidFill>
                <a:latin typeface="Trebuchet MS"/>
                <a:cs typeface="Trebuchet MS"/>
              </a:rPr>
              <a:t>despite </a:t>
            </a:r>
            <a:r>
              <a:rPr sz="1400" spc="-70" dirty="0">
                <a:solidFill>
                  <a:srgbClr val="FFFFFF"/>
                </a:solidFill>
                <a:latin typeface="Trebuchet MS"/>
                <a:cs typeface="Trebuchet MS"/>
              </a:rPr>
              <a:t>their</a:t>
            </a:r>
            <a:r>
              <a:rPr sz="1400" spc="-30" dirty="0">
                <a:solidFill>
                  <a:srgbClr val="FFFFFF"/>
                </a:solidFill>
                <a:latin typeface="Trebuchet MS"/>
                <a:cs typeface="Trebuchet MS"/>
              </a:rPr>
              <a:t> </a:t>
            </a:r>
            <a:r>
              <a:rPr sz="1400" spc="-85" dirty="0">
                <a:solidFill>
                  <a:srgbClr val="FFFFFF"/>
                </a:solidFill>
                <a:latin typeface="Trebuchet MS"/>
                <a:cs typeface="Trebuchet MS"/>
              </a:rPr>
              <a:t>disabilities</a:t>
            </a:r>
            <a:r>
              <a:rPr sz="1400" spc="-25" dirty="0">
                <a:solidFill>
                  <a:srgbClr val="FFFFFF"/>
                </a:solidFill>
                <a:latin typeface="Trebuchet MS"/>
                <a:cs typeface="Trebuchet MS"/>
              </a:rPr>
              <a:t> </a:t>
            </a:r>
            <a:r>
              <a:rPr sz="1400" dirty="0">
                <a:solidFill>
                  <a:srgbClr val="FFFFFF"/>
                </a:solidFill>
                <a:latin typeface="Trebuchet MS"/>
                <a:cs typeface="Trebuchet MS"/>
              </a:rPr>
              <a:t>or</a:t>
            </a:r>
            <a:r>
              <a:rPr sz="1400" spc="-15" dirty="0">
                <a:solidFill>
                  <a:srgbClr val="FFFFFF"/>
                </a:solidFill>
                <a:latin typeface="Trebuchet MS"/>
                <a:cs typeface="Trebuchet MS"/>
              </a:rPr>
              <a:t> </a:t>
            </a:r>
            <a:r>
              <a:rPr sz="1400" spc="-20" dirty="0">
                <a:solidFill>
                  <a:srgbClr val="FFFFFF"/>
                </a:solidFill>
                <a:latin typeface="Trebuchet MS"/>
                <a:cs typeface="Trebuchet MS"/>
              </a:rPr>
              <a:t>differences.</a:t>
            </a:r>
            <a:endParaRPr sz="1400" dirty="0">
              <a:latin typeface="Trebuchet MS"/>
              <a:cs typeface="Trebuchet MS"/>
            </a:endParaRPr>
          </a:p>
          <a:p>
            <a:pPr>
              <a:lnSpc>
                <a:spcPct val="100000"/>
              </a:lnSpc>
              <a:spcBef>
                <a:spcPts val="110"/>
              </a:spcBef>
            </a:pPr>
            <a:endParaRPr sz="1400" dirty="0">
              <a:latin typeface="Trebuchet MS"/>
              <a:cs typeface="Trebuchet MS"/>
            </a:endParaRPr>
          </a:p>
          <a:p>
            <a:pPr marL="12700">
              <a:lnSpc>
                <a:spcPct val="100000"/>
              </a:lnSpc>
            </a:pPr>
            <a:r>
              <a:rPr sz="1400" b="1" u="sng" dirty="0">
                <a:solidFill>
                  <a:srgbClr val="FFFFFF"/>
                </a:solidFill>
                <a:uFill>
                  <a:solidFill>
                    <a:srgbClr val="FFFFFF"/>
                  </a:solidFill>
                </a:uFill>
                <a:latin typeface="Trebuchet MS"/>
                <a:cs typeface="Trebuchet MS"/>
              </a:rPr>
              <a:t>Curriculum</a:t>
            </a:r>
            <a:r>
              <a:rPr sz="1400" b="1" u="sng" spc="-15" dirty="0">
                <a:solidFill>
                  <a:srgbClr val="FFFFFF"/>
                </a:solidFill>
                <a:uFill>
                  <a:solidFill>
                    <a:srgbClr val="FFFFFF"/>
                  </a:solidFill>
                </a:uFill>
                <a:latin typeface="Trebuchet MS"/>
                <a:cs typeface="Trebuchet MS"/>
              </a:rPr>
              <a:t> </a:t>
            </a:r>
            <a:r>
              <a:rPr sz="1400" b="1" u="sng" spc="55" dirty="0">
                <a:solidFill>
                  <a:srgbClr val="FFFFFF"/>
                </a:solidFill>
                <a:uFill>
                  <a:solidFill>
                    <a:srgbClr val="FFFFFF"/>
                  </a:solidFill>
                </a:uFill>
                <a:latin typeface="Trebuchet MS"/>
                <a:cs typeface="Trebuchet MS"/>
              </a:rPr>
              <a:t>&amp;</a:t>
            </a:r>
            <a:r>
              <a:rPr sz="1400" b="1" u="sng" spc="45" dirty="0">
                <a:solidFill>
                  <a:srgbClr val="FFFFFF"/>
                </a:solidFill>
                <a:uFill>
                  <a:solidFill>
                    <a:srgbClr val="FFFFFF"/>
                  </a:solidFill>
                </a:uFill>
                <a:latin typeface="Trebuchet MS"/>
                <a:cs typeface="Trebuchet MS"/>
              </a:rPr>
              <a:t> </a:t>
            </a:r>
            <a:r>
              <a:rPr sz="1400" b="1" u="sng" dirty="0">
                <a:solidFill>
                  <a:srgbClr val="FFFFFF"/>
                </a:solidFill>
                <a:uFill>
                  <a:solidFill>
                    <a:srgbClr val="FFFFFF"/>
                  </a:solidFill>
                </a:uFill>
                <a:latin typeface="Trebuchet MS"/>
                <a:cs typeface="Trebuchet MS"/>
              </a:rPr>
              <a:t>Delivery</a:t>
            </a:r>
            <a:r>
              <a:rPr sz="1400" b="1" u="sng" spc="5" dirty="0">
                <a:solidFill>
                  <a:srgbClr val="FFFFFF"/>
                </a:solidFill>
                <a:uFill>
                  <a:solidFill>
                    <a:srgbClr val="FFFFFF"/>
                  </a:solidFill>
                </a:uFill>
                <a:latin typeface="Trebuchet MS"/>
                <a:cs typeface="Trebuchet MS"/>
              </a:rPr>
              <a:t> </a:t>
            </a:r>
            <a:r>
              <a:rPr sz="1400" b="1" u="sng" dirty="0">
                <a:solidFill>
                  <a:srgbClr val="FFFFFF"/>
                </a:solidFill>
                <a:uFill>
                  <a:solidFill>
                    <a:srgbClr val="FFFFFF"/>
                  </a:solidFill>
                </a:uFill>
                <a:latin typeface="Trebuchet MS"/>
                <a:cs typeface="Trebuchet MS"/>
              </a:rPr>
              <a:t>of</a:t>
            </a:r>
            <a:r>
              <a:rPr sz="1400" b="1" u="sng" spc="35" dirty="0">
                <a:solidFill>
                  <a:srgbClr val="FFFFFF"/>
                </a:solidFill>
                <a:uFill>
                  <a:solidFill>
                    <a:srgbClr val="FFFFFF"/>
                  </a:solidFill>
                </a:uFill>
                <a:latin typeface="Trebuchet MS"/>
                <a:cs typeface="Trebuchet MS"/>
              </a:rPr>
              <a:t> </a:t>
            </a:r>
            <a:r>
              <a:rPr sz="1400" b="1" u="sng" spc="-10" dirty="0">
                <a:solidFill>
                  <a:srgbClr val="FFFFFF"/>
                </a:solidFill>
                <a:uFill>
                  <a:solidFill>
                    <a:srgbClr val="FFFFFF"/>
                  </a:solidFill>
                </a:uFill>
                <a:latin typeface="Trebuchet MS"/>
                <a:cs typeface="Trebuchet MS"/>
              </a:rPr>
              <a:t>information</a:t>
            </a:r>
            <a:endParaRPr sz="1400" dirty="0">
              <a:latin typeface="Trebuchet MS"/>
              <a:cs typeface="Trebuchet MS"/>
            </a:endParaRPr>
          </a:p>
          <a:p>
            <a:pPr marL="12700" marR="109855">
              <a:lnSpc>
                <a:spcPct val="100000"/>
              </a:lnSpc>
            </a:pPr>
            <a:r>
              <a:rPr sz="1400" spc="-85" dirty="0">
                <a:solidFill>
                  <a:srgbClr val="FFFFFF"/>
                </a:solidFill>
                <a:latin typeface="Trebuchet MS"/>
                <a:cs typeface="Trebuchet MS"/>
              </a:rPr>
              <a:t>Teachers</a:t>
            </a:r>
            <a:r>
              <a:rPr sz="1400" spc="-35" dirty="0">
                <a:solidFill>
                  <a:srgbClr val="FFFFFF"/>
                </a:solidFill>
                <a:latin typeface="Trebuchet MS"/>
                <a:cs typeface="Trebuchet MS"/>
              </a:rPr>
              <a:t> </a:t>
            </a:r>
            <a:r>
              <a:rPr sz="1400" spc="-75" dirty="0">
                <a:solidFill>
                  <a:srgbClr val="FFFFFF"/>
                </a:solidFill>
                <a:latin typeface="Trebuchet MS"/>
                <a:cs typeface="Trebuchet MS"/>
              </a:rPr>
              <a:t>modify</a:t>
            </a:r>
            <a:r>
              <a:rPr sz="1400" spc="-35" dirty="0">
                <a:solidFill>
                  <a:srgbClr val="FFFFFF"/>
                </a:solidFill>
                <a:latin typeface="Trebuchet MS"/>
                <a:cs typeface="Trebuchet MS"/>
              </a:rPr>
              <a:t> </a:t>
            </a:r>
            <a:r>
              <a:rPr sz="1400" spc="-90" dirty="0">
                <a:solidFill>
                  <a:srgbClr val="FFFFFF"/>
                </a:solidFill>
                <a:latin typeface="Trebuchet MS"/>
                <a:cs typeface="Trebuchet MS"/>
              </a:rPr>
              <a:t>teaching</a:t>
            </a:r>
            <a:r>
              <a:rPr sz="1400" spc="-30" dirty="0">
                <a:solidFill>
                  <a:srgbClr val="FFFFFF"/>
                </a:solidFill>
                <a:latin typeface="Trebuchet MS"/>
                <a:cs typeface="Trebuchet MS"/>
              </a:rPr>
              <a:t> </a:t>
            </a:r>
            <a:r>
              <a:rPr sz="1400" spc="-95" dirty="0">
                <a:solidFill>
                  <a:srgbClr val="FFFFFF"/>
                </a:solidFill>
                <a:latin typeface="Trebuchet MS"/>
                <a:cs typeface="Trebuchet MS"/>
              </a:rPr>
              <a:t>and</a:t>
            </a:r>
            <a:r>
              <a:rPr sz="1400" spc="-20" dirty="0">
                <a:solidFill>
                  <a:srgbClr val="FFFFFF"/>
                </a:solidFill>
                <a:latin typeface="Trebuchet MS"/>
                <a:cs typeface="Trebuchet MS"/>
              </a:rPr>
              <a:t> </a:t>
            </a:r>
            <a:r>
              <a:rPr sz="1400" spc="-85" dirty="0">
                <a:solidFill>
                  <a:srgbClr val="FFFFFF"/>
                </a:solidFill>
                <a:latin typeface="Trebuchet MS"/>
                <a:cs typeface="Trebuchet MS"/>
              </a:rPr>
              <a:t>learning</a:t>
            </a:r>
            <a:r>
              <a:rPr sz="1400" spc="-30" dirty="0">
                <a:solidFill>
                  <a:srgbClr val="FFFFFF"/>
                </a:solidFill>
                <a:latin typeface="Trebuchet MS"/>
                <a:cs typeface="Trebuchet MS"/>
              </a:rPr>
              <a:t> </a:t>
            </a:r>
            <a:r>
              <a:rPr sz="1400" spc="-85" dirty="0">
                <a:solidFill>
                  <a:srgbClr val="FFFFFF"/>
                </a:solidFill>
                <a:latin typeface="Trebuchet MS"/>
                <a:cs typeface="Trebuchet MS"/>
              </a:rPr>
              <a:t>as</a:t>
            </a:r>
            <a:r>
              <a:rPr sz="1400" spc="-15" dirty="0">
                <a:solidFill>
                  <a:srgbClr val="FFFFFF"/>
                </a:solidFill>
                <a:latin typeface="Trebuchet MS"/>
                <a:cs typeface="Trebuchet MS"/>
              </a:rPr>
              <a:t> </a:t>
            </a:r>
            <a:r>
              <a:rPr sz="1400" spc="-75" dirty="0">
                <a:solidFill>
                  <a:srgbClr val="FFFFFF"/>
                </a:solidFill>
                <a:latin typeface="Trebuchet MS"/>
                <a:cs typeface="Trebuchet MS"/>
              </a:rPr>
              <a:t>appropriate</a:t>
            </a:r>
            <a:r>
              <a:rPr sz="1400" spc="-35" dirty="0">
                <a:solidFill>
                  <a:srgbClr val="FFFFFF"/>
                </a:solidFill>
                <a:latin typeface="Trebuchet MS"/>
                <a:cs typeface="Trebuchet MS"/>
              </a:rPr>
              <a:t> </a:t>
            </a:r>
            <a:r>
              <a:rPr sz="1400" spc="-50" dirty="0">
                <a:solidFill>
                  <a:srgbClr val="FFFFFF"/>
                </a:solidFill>
                <a:latin typeface="Trebuchet MS"/>
                <a:cs typeface="Trebuchet MS"/>
              </a:rPr>
              <a:t>for</a:t>
            </a:r>
            <a:r>
              <a:rPr sz="1400" spc="-35" dirty="0">
                <a:solidFill>
                  <a:srgbClr val="FFFFFF"/>
                </a:solidFill>
                <a:latin typeface="Trebuchet MS"/>
                <a:cs typeface="Trebuchet MS"/>
              </a:rPr>
              <a:t> </a:t>
            </a:r>
            <a:r>
              <a:rPr sz="1400" spc="-75" dirty="0">
                <a:solidFill>
                  <a:srgbClr val="FFFFFF"/>
                </a:solidFill>
                <a:latin typeface="Trebuchet MS"/>
                <a:cs typeface="Trebuchet MS"/>
              </a:rPr>
              <a:t>children</a:t>
            </a:r>
            <a:r>
              <a:rPr sz="1400" spc="-20" dirty="0">
                <a:solidFill>
                  <a:srgbClr val="FFFFFF"/>
                </a:solidFill>
                <a:latin typeface="Trebuchet MS"/>
                <a:cs typeface="Trebuchet MS"/>
              </a:rPr>
              <a:t> </a:t>
            </a:r>
            <a:r>
              <a:rPr sz="1400" spc="-75" dirty="0">
                <a:solidFill>
                  <a:srgbClr val="FFFFFF"/>
                </a:solidFill>
                <a:latin typeface="Trebuchet MS"/>
                <a:cs typeface="Trebuchet MS"/>
              </a:rPr>
              <a:t>with</a:t>
            </a:r>
            <a:r>
              <a:rPr sz="1400" spc="-25" dirty="0">
                <a:solidFill>
                  <a:srgbClr val="FFFFFF"/>
                </a:solidFill>
                <a:latin typeface="Trebuchet MS"/>
                <a:cs typeface="Trebuchet MS"/>
              </a:rPr>
              <a:t> </a:t>
            </a:r>
            <a:r>
              <a:rPr sz="1400" spc="-100" dirty="0">
                <a:solidFill>
                  <a:srgbClr val="FFFFFF"/>
                </a:solidFill>
                <a:latin typeface="Trebuchet MS"/>
                <a:cs typeface="Trebuchet MS"/>
              </a:rPr>
              <a:t>disabilities.</a:t>
            </a:r>
            <a:r>
              <a:rPr sz="1400" spc="-175" dirty="0">
                <a:solidFill>
                  <a:srgbClr val="FFFFFF"/>
                </a:solidFill>
                <a:latin typeface="Trebuchet MS"/>
                <a:cs typeface="Trebuchet MS"/>
              </a:rPr>
              <a:t> </a:t>
            </a:r>
            <a:r>
              <a:rPr sz="1400" spc="-10" dirty="0">
                <a:solidFill>
                  <a:srgbClr val="FFFFFF"/>
                </a:solidFill>
                <a:latin typeface="Trebuchet MS"/>
                <a:cs typeface="Trebuchet MS"/>
              </a:rPr>
              <a:t>For</a:t>
            </a:r>
            <a:r>
              <a:rPr sz="1400" spc="-20" dirty="0">
                <a:solidFill>
                  <a:srgbClr val="FFFFFF"/>
                </a:solidFill>
                <a:latin typeface="Trebuchet MS"/>
                <a:cs typeface="Trebuchet MS"/>
              </a:rPr>
              <a:t> </a:t>
            </a:r>
            <a:r>
              <a:rPr sz="1400" spc="-105" dirty="0">
                <a:solidFill>
                  <a:srgbClr val="FFFFFF"/>
                </a:solidFill>
                <a:latin typeface="Trebuchet MS"/>
                <a:cs typeface="Trebuchet MS"/>
              </a:rPr>
              <a:t>example,</a:t>
            </a:r>
            <a:r>
              <a:rPr sz="1400" spc="-165" dirty="0">
                <a:solidFill>
                  <a:srgbClr val="FFFFFF"/>
                </a:solidFill>
                <a:latin typeface="Trebuchet MS"/>
                <a:cs typeface="Trebuchet MS"/>
              </a:rPr>
              <a:t> </a:t>
            </a:r>
            <a:r>
              <a:rPr sz="1400" spc="-90" dirty="0">
                <a:solidFill>
                  <a:srgbClr val="FFFFFF"/>
                </a:solidFill>
                <a:latin typeface="Trebuchet MS"/>
                <a:cs typeface="Trebuchet MS"/>
              </a:rPr>
              <a:t>they</a:t>
            </a:r>
            <a:r>
              <a:rPr sz="1400" spc="-20" dirty="0">
                <a:solidFill>
                  <a:srgbClr val="FFFFFF"/>
                </a:solidFill>
                <a:latin typeface="Trebuchet MS"/>
                <a:cs typeface="Trebuchet MS"/>
              </a:rPr>
              <a:t> </a:t>
            </a:r>
            <a:r>
              <a:rPr sz="1400" spc="-130" dirty="0">
                <a:solidFill>
                  <a:srgbClr val="FFFFFF"/>
                </a:solidFill>
                <a:latin typeface="Trebuchet MS"/>
                <a:cs typeface="Trebuchet MS"/>
              </a:rPr>
              <a:t>may</a:t>
            </a:r>
            <a:r>
              <a:rPr sz="1400" spc="-25" dirty="0">
                <a:solidFill>
                  <a:srgbClr val="FFFFFF"/>
                </a:solidFill>
                <a:latin typeface="Trebuchet MS"/>
                <a:cs typeface="Trebuchet MS"/>
              </a:rPr>
              <a:t> </a:t>
            </a:r>
            <a:r>
              <a:rPr sz="1400" spc="-110" dirty="0">
                <a:solidFill>
                  <a:srgbClr val="FFFFFF"/>
                </a:solidFill>
                <a:latin typeface="Trebuchet MS"/>
                <a:cs typeface="Trebuchet MS"/>
              </a:rPr>
              <a:t>give</a:t>
            </a:r>
            <a:r>
              <a:rPr sz="1400" spc="-15" dirty="0">
                <a:solidFill>
                  <a:srgbClr val="FFFFFF"/>
                </a:solidFill>
                <a:latin typeface="Trebuchet MS"/>
                <a:cs typeface="Trebuchet MS"/>
              </a:rPr>
              <a:t> </a:t>
            </a:r>
            <a:r>
              <a:rPr sz="1400" spc="-90" dirty="0">
                <a:solidFill>
                  <a:srgbClr val="FFFFFF"/>
                </a:solidFill>
                <a:latin typeface="Trebuchet MS"/>
                <a:cs typeface="Trebuchet MS"/>
              </a:rPr>
              <a:t>additional</a:t>
            </a:r>
            <a:r>
              <a:rPr sz="1400" spc="-40" dirty="0">
                <a:solidFill>
                  <a:srgbClr val="FFFFFF"/>
                </a:solidFill>
                <a:latin typeface="Trebuchet MS"/>
                <a:cs typeface="Trebuchet MS"/>
              </a:rPr>
              <a:t> </a:t>
            </a:r>
            <a:r>
              <a:rPr sz="1400" spc="-105" dirty="0">
                <a:solidFill>
                  <a:srgbClr val="FFFFFF"/>
                </a:solidFill>
                <a:latin typeface="Trebuchet MS"/>
                <a:cs typeface="Trebuchet MS"/>
              </a:rPr>
              <a:t>time</a:t>
            </a:r>
            <a:r>
              <a:rPr sz="1400" spc="-20" dirty="0">
                <a:solidFill>
                  <a:srgbClr val="FFFFFF"/>
                </a:solidFill>
                <a:latin typeface="Trebuchet MS"/>
                <a:cs typeface="Trebuchet MS"/>
              </a:rPr>
              <a:t> </a:t>
            </a:r>
            <a:r>
              <a:rPr sz="1400" spc="-10" dirty="0">
                <a:solidFill>
                  <a:srgbClr val="FFFFFF"/>
                </a:solidFill>
                <a:latin typeface="Trebuchet MS"/>
                <a:cs typeface="Trebuchet MS"/>
              </a:rPr>
              <a:t>to</a:t>
            </a:r>
            <a:r>
              <a:rPr sz="1400" spc="-25" dirty="0">
                <a:solidFill>
                  <a:srgbClr val="FFFFFF"/>
                </a:solidFill>
                <a:latin typeface="Trebuchet MS"/>
                <a:cs typeface="Trebuchet MS"/>
              </a:rPr>
              <a:t> </a:t>
            </a:r>
            <a:r>
              <a:rPr sz="1400" spc="-75" dirty="0">
                <a:solidFill>
                  <a:srgbClr val="FFFFFF"/>
                </a:solidFill>
                <a:latin typeface="Trebuchet MS"/>
                <a:cs typeface="Trebuchet MS"/>
              </a:rPr>
              <a:t>complete</a:t>
            </a:r>
            <a:r>
              <a:rPr sz="1400" spc="-30" dirty="0">
                <a:solidFill>
                  <a:srgbClr val="FFFFFF"/>
                </a:solidFill>
                <a:latin typeface="Trebuchet MS"/>
                <a:cs typeface="Trebuchet MS"/>
              </a:rPr>
              <a:t> </a:t>
            </a:r>
            <a:r>
              <a:rPr sz="1400" spc="-85" dirty="0">
                <a:solidFill>
                  <a:srgbClr val="FFFFFF"/>
                </a:solidFill>
                <a:latin typeface="Trebuchet MS"/>
                <a:cs typeface="Trebuchet MS"/>
              </a:rPr>
              <a:t>certain</a:t>
            </a:r>
            <a:r>
              <a:rPr sz="1400" spc="-10" dirty="0">
                <a:solidFill>
                  <a:srgbClr val="FFFFFF"/>
                </a:solidFill>
                <a:latin typeface="Trebuchet MS"/>
                <a:cs typeface="Trebuchet MS"/>
              </a:rPr>
              <a:t> </a:t>
            </a:r>
            <a:r>
              <a:rPr sz="1400" spc="-55" dirty="0">
                <a:solidFill>
                  <a:srgbClr val="FFFFFF"/>
                </a:solidFill>
                <a:latin typeface="Trebuchet MS"/>
                <a:cs typeface="Trebuchet MS"/>
              </a:rPr>
              <a:t>activities, </a:t>
            </a:r>
            <a:r>
              <a:rPr sz="1400" dirty="0">
                <a:solidFill>
                  <a:srgbClr val="FFFFFF"/>
                </a:solidFill>
                <a:latin typeface="Trebuchet MS"/>
                <a:cs typeface="Trebuchet MS"/>
              </a:rPr>
              <a:t>or</a:t>
            </a:r>
            <a:r>
              <a:rPr sz="1400" spc="-15" dirty="0">
                <a:solidFill>
                  <a:srgbClr val="FFFFFF"/>
                </a:solidFill>
                <a:latin typeface="Trebuchet MS"/>
                <a:cs typeface="Trebuchet MS"/>
              </a:rPr>
              <a:t> </a:t>
            </a:r>
            <a:r>
              <a:rPr sz="1400" spc="-80" dirty="0">
                <a:solidFill>
                  <a:srgbClr val="FFFFFF"/>
                </a:solidFill>
                <a:latin typeface="Trebuchet MS"/>
                <a:cs typeface="Trebuchet MS"/>
              </a:rPr>
              <a:t>modified</a:t>
            </a:r>
            <a:r>
              <a:rPr sz="1400" spc="-20" dirty="0">
                <a:solidFill>
                  <a:srgbClr val="FFFFFF"/>
                </a:solidFill>
                <a:latin typeface="Trebuchet MS"/>
                <a:cs typeface="Trebuchet MS"/>
              </a:rPr>
              <a:t> </a:t>
            </a:r>
            <a:r>
              <a:rPr sz="1400" spc="-90" dirty="0">
                <a:solidFill>
                  <a:srgbClr val="FFFFFF"/>
                </a:solidFill>
                <a:latin typeface="Trebuchet MS"/>
                <a:cs typeface="Trebuchet MS"/>
              </a:rPr>
              <a:t>teaching</a:t>
            </a:r>
            <a:r>
              <a:rPr sz="1400" spc="-15" dirty="0">
                <a:solidFill>
                  <a:srgbClr val="FFFFFF"/>
                </a:solidFill>
                <a:latin typeface="Trebuchet MS"/>
                <a:cs typeface="Trebuchet MS"/>
              </a:rPr>
              <a:t> </a:t>
            </a:r>
            <a:r>
              <a:rPr sz="1400" spc="-110" dirty="0">
                <a:solidFill>
                  <a:srgbClr val="FFFFFF"/>
                </a:solidFill>
                <a:latin typeface="Trebuchet MS"/>
                <a:cs typeface="Trebuchet MS"/>
              </a:rPr>
              <a:t>materials,</a:t>
            </a:r>
            <a:r>
              <a:rPr sz="1400" spc="-160" dirty="0">
                <a:solidFill>
                  <a:srgbClr val="FFFFFF"/>
                </a:solidFill>
                <a:latin typeface="Trebuchet MS"/>
                <a:cs typeface="Trebuchet MS"/>
              </a:rPr>
              <a:t> </a:t>
            </a:r>
            <a:r>
              <a:rPr sz="1400" spc="-85" dirty="0">
                <a:solidFill>
                  <a:srgbClr val="FFFFFF"/>
                </a:solidFill>
                <a:latin typeface="Trebuchet MS"/>
                <a:cs typeface="Trebuchet MS"/>
              </a:rPr>
              <a:t>equipment</a:t>
            </a:r>
            <a:r>
              <a:rPr sz="1400" spc="-40" dirty="0">
                <a:solidFill>
                  <a:srgbClr val="FFFFFF"/>
                </a:solidFill>
                <a:latin typeface="Trebuchet MS"/>
                <a:cs typeface="Trebuchet MS"/>
              </a:rPr>
              <a:t> </a:t>
            </a:r>
            <a:r>
              <a:rPr sz="1400" dirty="0">
                <a:solidFill>
                  <a:srgbClr val="FFFFFF"/>
                </a:solidFill>
                <a:latin typeface="Trebuchet MS"/>
                <a:cs typeface="Trebuchet MS"/>
              </a:rPr>
              <a:t>or</a:t>
            </a:r>
            <a:r>
              <a:rPr sz="1400" spc="-10" dirty="0">
                <a:solidFill>
                  <a:srgbClr val="FFFFFF"/>
                </a:solidFill>
                <a:latin typeface="Trebuchet MS"/>
                <a:cs typeface="Trebuchet MS"/>
              </a:rPr>
              <a:t> </a:t>
            </a:r>
            <a:r>
              <a:rPr sz="1400" spc="-55" dirty="0">
                <a:solidFill>
                  <a:srgbClr val="FFFFFF"/>
                </a:solidFill>
                <a:latin typeface="Trebuchet MS"/>
                <a:cs typeface="Trebuchet MS"/>
              </a:rPr>
              <a:t>lesson</a:t>
            </a:r>
            <a:r>
              <a:rPr sz="1400" spc="-10" dirty="0">
                <a:solidFill>
                  <a:srgbClr val="FFFFFF"/>
                </a:solidFill>
                <a:latin typeface="Trebuchet MS"/>
                <a:cs typeface="Trebuchet MS"/>
              </a:rPr>
              <a:t> </a:t>
            </a:r>
            <a:r>
              <a:rPr sz="1400" spc="-90" dirty="0">
                <a:solidFill>
                  <a:srgbClr val="FFFFFF"/>
                </a:solidFill>
                <a:latin typeface="Trebuchet MS"/>
                <a:cs typeface="Trebuchet MS"/>
              </a:rPr>
              <a:t>content,</a:t>
            </a:r>
            <a:r>
              <a:rPr sz="1400" spc="-185" dirty="0">
                <a:solidFill>
                  <a:srgbClr val="FFFFFF"/>
                </a:solidFill>
                <a:latin typeface="Trebuchet MS"/>
                <a:cs typeface="Trebuchet MS"/>
              </a:rPr>
              <a:t> </a:t>
            </a:r>
            <a:r>
              <a:rPr sz="1400" dirty="0">
                <a:solidFill>
                  <a:srgbClr val="FFFFFF"/>
                </a:solidFill>
                <a:latin typeface="Trebuchet MS"/>
                <a:cs typeface="Trebuchet MS"/>
              </a:rPr>
              <a:t>or</a:t>
            </a:r>
            <a:r>
              <a:rPr sz="1400" spc="-10" dirty="0">
                <a:solidFill>
                  <a:srgbClr val="FFFFFF"/>
                </a:solidFill>
                <a:latin typeface="Trebuchet MS"/>
                <a:cs typeface="Trebuchet MS"/>
              </a:rPr>
              <a:t> </a:t>
            </a:r>
            <a:r>
              <a:rPr sz="1400" spc="-90" dirty="0">
                <a:solidFill>
                  <a:srgbClr val="FFFFFF"/>
                </a:solidFill>
                <a:latin typeface="Trebuchet MS"/>
                <a:cs typeface="Trebuchet MS"/>
              </a:rPr>
              <a:t>offer</a:t>
            </a:r>
            <a:r>
              <a:rPr sz="1400" spc="-5" dirty="0">
                <a:solidFill>
                  <a:srgbClr val="FFFFFF"/>
                </a:solidFill>
                <a:latin typeface="Trebuchet MS"/>
                <a:cs typeface="Trebuchet MS"/>
              </a:rPr>
              <a:t> </a:t>
            </a:r>
            <a:r>
              <a:rPr sz="1400" spc="-95" dirty="0">
                <a:solidFill>
                  <a:srgbClr val="FFFFFF"/>
                </a:solidFill>
                <a:latin typeface="Trebuchet MS"/>
                <a:cs typeface="Trebuchet MS"/>
              </a:rPr>
              <a:t>alternative</a:t>
            </a:r>
            <a:r>
              <a:rPr sz="1400" spc="-20" dirty="0">
                <a:solidFill>
                  <a:srgbClr val="FFFFFF"/>
                </a:solidFill>
                <a:latin typeface="Trebuchet MS"/>
                <a:cs typeface="Trebuchet MS"/>
              </a:rPr>
              <a:t> </a:t>
            </a:r>
            <a:r>
              <a:rPr sz="1400" spc="-95" dirty="0">
                <a:solidFill>
                  <a:srgbClr val="FFFFFF"/>
                </a:solidFill>
                <a:latin typeface="Trebuchet MS"/>
                <a:cs typeface="Trebuchet MS"/>
              </a:rPr>
              <a:t>activities</a:t>
            </a:r>
            <a:r>
              <a:rPr sz="1400" spc="-5" dirty="0">
                <a:solidFill>
                  <a:srgbClr val="FFFFFF"/>
                </a:solidFill>
                <a:latin typeface="Trebuchet MS"/>
                <a:cs typeface="Trebuchet MS"/>
              </a:rPr>
              <a:t> </a:t>
            </a:r>
            <a:r>
              <a:rPr sz="1400" spc="-65" dirty="0">
                <a:solidFill>
                  <a:srgbClr val="FFFFFF"/>
                </a:solidFill>
                <a:latin typeface="Trebuchet MS"/>
                <a:cs typeface="Trebuchet MS"/>
              </a:rPr>
              <a:t>where</a:t>
            </a:r>
            <a:r>
              <a:rPr sz="1400" spc="-5" dirty="0">
                <a:solidFill>
                  <a:srgbClr val="FFFFFF"/>
                </a:solidFill>
                <a:latin typeface="Trebuchet MS"/>
                <a:cs typeface="Trebuchet MS"/>
              </a:rPr>
              <a:t> </a:t>
            </a:r>
            <a:r>
              <a:rPr sz="1400" spc="-75" dirty="0">
                <a:solidFill>
                  <a:srgbClr val="FFFFFF"/>
                </a:solidFill>
                <a:latin typeface="Trebuchet MS"/>
                <a:cs typeface="Trebuchet MS"/>
              </a:rPr>
              <a:t>children</a:t>
            </a:r>
            <a:r>
              <a:rPr sz="1400" spc="-20" dirty="0">
                <a:solidFill>
                  <a:srgbClr val="FFFFFF"/>
                </a:solidFill>
                <a:latin typeface="Trebuchet MS"/>
                <a:cs typeface="Trebuchet MS"/>
              </a:rPr>
              <a:t> </a:t>
            </a:r>
            <a:r>
              <a:rPr sz="1400" spc="-95" dirty="0">
                <a:solidFill>
                  <a:srgbClr val="FFFFFF"/>
                </a:solidFill>
                <a:latin typeface="Trebuchet MS"/>
                <a:cs typeface="Trebuchet MS"/>
              </a:rPr>
              <a:t>are</a:t>
            </a:r>
            <a:r>
              <a:rPr sz="1400" spc="-5" dirty="0">
                <a:solidFill>
                  <a:srgbClr val="FFFFFF"/>
                </a:solidFill>
                <a:latin typeface="Trebuchet MS"/>
                <a:cs typeface="Trebuchet MS"/>
              </a:rPr>
              <a:t> </a:t>
            </a:r>
            <a:r>
              <a:rPr sz="1400" spc="-95" dirty="0">
                <a:solidFill>
                  <a:srgbClr val="FFFFFF"/>
                </a:solidFill>
                <a:latin typeface="Trebuchet MS"/>
                <a:cs typeface="Trebuchet MS"/>
              </a:rPr>
              <a:t>unable</a:t>
            </a:r>
            <a:r>
              <a:rPr sz="1400" spc="-15" dirty="0">
                <a:solidFill>
                  <a:srgbClr val="FFFFFF"/>
                </a:solidFill>
                <a:latin typeface="Trebuchet MS"/>
                <a:cs typeface="Trebuchet MS"/>
              </a:rPr>
              <a:t> </a:t>
            </a:r>
            <a:r>
              <a:rPr sz="1400" spc="-10" dirty="0">
                <a:solidFill>
                  <a:srgbClr val="FFFFFF"/>
                </a:solidFill>
                <a:latin typeface="Trebuchet MS"/>
                <a:cs typeface="Trebuchet MS"/>
              </a:rPr>
              <a:t>to </a:t>
            </a:r>
            <a:r>
              <a:rPr sz="1400" spc="-105" dirty="0">
                <a:solidFill>
                  <a:srgbClr val="FFFFFF"/>
                </a:solidFill>
                <a:latin typeface="Trebuchet MS"/>
                <a:cs typeface="Trebuchet MS"/>
              </a:rPr>
              <a:t>manipulate</a:t>
            </a:r>
            <a:r>
              <a:rPr sz="1400" spc="-35" dirty="0">
                <a:solidFill>
                  <a:srgbClr val="FFFFFF"/>
                </a:solidFill>
                <a:latin typeface="Trebuchet MS"/>
                <a:cs typeface="Trebuchet MS"/>
              </a:rPr>
              <a:t> </a:t>
            </a:r>
            <a:r>
              <a:rPr sz="1400" spc="-30" dirty="0">
                <a:solidFill>
                  <a:srgbClr val="FFFFFF"/>
                </a:solidFill>
                <a:latin typeface="Trebuchet MS"/>
                <a:cs typeface="Trebuchet MS"/>
              </a:rPr>
              <a:t>tools</a:t>
            </a:r>
            <a:r>
              <a:rPr sz="1400" spc="-15" dirty="0">
                <a:solidFill>
                  <a:srgbClr val="FFFFFF"/>
                </a:solidFill>
                <a:latin typeface="Trebuchet MS"/>
                <a:cs typeface="Trebuchet MS"/>
              </a:rPr>
              <a:t> </a:t>
            </a:r>
            <a:r>
              <a:rPr sz="1400" dirty="0">
                <a:solidFill>
                  <a:srgbClr val="FFFFFF"/>
                </a:solidFill>
                <a:latin typeface="Trebuchet MS"/>
                <a:cs typeface="Trebuchet MS"/>
              </a:rPr>
              <a:t>or</a:t>
            </a:r>
            <a:r>
              <a:rPr sz="1400" spc="-20" dirty="0">
                <a:solidFill>
                  <a:srgbClr val="FFFFFF"/>
                </a:solidFill>
                <a:latin typeface="Trebuchet MS"/>
                <a:cs typeface="Trebuchet MS"/>
              </a:rPr>
              <a:t> </a:t>
            </a:r>
            <a:r>
              <a:rPr sz="1400" spc="-10" dirty="0">
                <a:solidFill>
                  <a:srgbClr val="FFFFFF"/>
                </a:solidFill>
                <a:latin typeface="Trebuchet MS"/>
                <a:cs typeface="Trebuchet MS"/>
              </a:rPr>
              <a:t>equipment.</a:t>
            </a:r>
            <a:endParaRPr sz="1400" dirty="0">
              <a:latin typeface="Trebuchet MS"/>
              <a:cs typeface="Trebuchet MS"/>
            </a:endParaRPr>
          </a:p>
          <a:p>
            <a:pPr marL="12700" marR="152400">
              <a:lnSpc>
                <a:spcPct val="100000"/>
              </a:lnSpc>
            </a:pPr>
            <a:r>
              <a:rPr sz="1400" spc="-110" dirty="0">
                <a:solidFill>
                  <a:srgbClr val="FFFFFF"/>
                </a:solidFill>
                <a:latin typeface="Trebuchet MS"/>
                <a:cs typeface="Trebuchet MS"/>
              </a:rPr>
              <a:t>Teacher’s</a:t>
            </a:r>
            <a:r>
              <a:rPr sz="1400" spc="-40" dirty="0">
                <a:solidFill>
                  <a:srgbClr val="FFFFFF"/>
                </a:solidFill>
                <a:latin typeface="Trebuchet MS"/>
                <a:cs typeface="Trebuchet MS"/>
              </a:rPr>
              <a:t> </a:t>
            </a:r>
            <a:r>
              <a:rPr sz="1400" spc="-95" dirty="0">
                <a:solidFill>
                  <a:srgbClr val="FFFFFF"/>
                </a:solidFill>
                <a:latin typeface="Trebuchet MS"/>
                <a:cs typeface="Trebuchet MS"/>
              </a:rPr>
              <a:t>and</a:t>
            </a:r>
            <a:r>
              <a:rPr sz="1400" spc="-30" dirty="0">
                <a:solidFill>
                  <a:srgbClr val="FFFFFF"/>
                </a:solidFill>
                <a:latin typeface="Trebuchet MS"/>
                <a:cs typeface="Trebuchet MS"/>
              </a:rPr>
              <a:t> </a:t>
            </a:r>
            <a:r>
              <a:rPr sz="1400" spc="-40" dirty="0">
                <a:solidFill>
                  <a:srgbClr val="FFFFFF"/>
                </a:solidFill>
                <a:latin typeface="Trebuchet MS"/>
                <a:cs typeface="Trebuchet MS"/>
              </a:rPr>
              <a:t>support</a:t>
            </a:r>
            <a:r>
              <a:rPr sz="1400" spc="-60" dirty="0">
                <a:solidFill>
                  <a:srgbClr val="FFFFFF"/>
                </a:solidFill>
                <a:latin typeface="Trebuchet MS"/>
                <a:cs typeface="Trebuchet MS"/>
              </a:rPr>
              <a:t> </a:t>
            </a:r>
            <a:r>
              <a:rPr sz="1400" spc="-114" dirty="0">
                <a:solidFill>
                  <a:srgbClr val="FFFFFF"/>
                </a:solidFill>
                <a:latin typeface="Trebuchet MS"/>
                <a:cs typeface="Trebuchet MS"/>
              </a:rPr>
              <a:t>staff</a:t>
            </a:r>
            <a:r>
              <a:rPr sz="1400" spc="-30" dirty="0">
                <a:solidFill>
                  <a:srgbClr val="FFFFFF"/>
                </a:solidFill>
                <a:latin typeface="Trebuchet MS"/>
                <a:cs typeface="Trebuchet MS"/>
              </a:rPr>
              <a:t> </a:t>
            </a:r>
            <a:r>
              <a:rPr sz="1400" dirty="0">
                <a:solidFill>
                  <a:srgbClr val="FFFFFF"/>
                </a:solidFill>
                <a:latin typeface="Trebuchet MS"/>
                <a:cs typeface="Trebuchet MS"/>
              </a:rPr>
              <a:t>work</a:t>
            </a:r>
            <a:r>
              <a:rPr sz="1400" spc="-25" dirty="0">
                <a:solidFill>
                  <a:srgbClr val="FFFFFF"/>
                </a:solidFill>
                <a:latin typeface="Trebuchet MS"/>
                <a:cs typeface="Trebuchet MS"/>
              </a:rPr>
              <a:t> </a:t>
            </a:r>
            <a:r>
              <a:rPr sz="1400" spc="-70" dirty="0">
                <a:solidFill>
                  <a:srgbClr val="FFFFFF"/>
                </a:solidFill>
                <a:latin typeface="Trebuchet MS"/>
                <a:cs typeface="Trebuchet MS"/>
              </a:rPr>
              <a:t>with</a:t>
            </a:r>
            <a:r>
              <a:rPr sz="1400" spc="-20" dirty="0">
                <a:solidFill>
                  <a:srgbClr val="FFFFFF"/>
                </a:solidFill>
                <a:latin typeface="Trebuchet MS"/>
                <a:cs typeface="Trebuchet MS"/>
              </a:rPr>
              <a:t> </a:t>
            </a:r>
            <a:r>
              <a:rPr sz="1400" spc="-85" dirty="0">
                <a:solidFill>
                  <a:srgbClr val="FFFFFF"/>
                </a:solidFill>
                <a:latin typeface="Trebuchet MS"/>
                <a:cs typeface="Trebuchet MS"/>
              </a:rPr>
              <a:t>the</a:t>
            </a:r>
            <a:r>
              <a:rPr sz="1400" spc="-35" dirty="0">
                <a:solidFill>
                  <a:srgbClr val="FFFFFF"/>
                </a:solidFill>
                <a:latin typeface="Trebuchet MS"/>
                <a:cs typeface="Trebuchet MS"/>
              </a:rPr>
              <a:t> </a:t>
            </a:r>
            <a:r>
              <a:rPr sz="1400" spc="-90" dirty="0">
                <a:solidFill>
                  <a:srgbClr val="FFFFFF"/>
                </a:solidFill>
                <a:latin typeface="Trebuchet MS"/>
                <a:cs typeface="Trebuchet MS"/>
              </a:rPr>
              <a:t>child</a:t>
            </a:r>
            <a:r>
              <a:rPr sz="1400" spc="-30" dirty="0">
                <a:solidFill>
                  <a:srgbClr val="FFFFFF"/>
                </a:solidFill>
                <a:latin typeface="Trebuchet MS"/>
                <a:cs typeface="Trebuchet MS"/>
              </a:rPr>
              <a:t> </a:t>
            </a:r>
            <a:r>
              <a:rPr sz="1400" spc="-95" dirty="0">
                <a:solidFill>
                  <a:srgbClr val="FFFFFF"/>
                </a:solidFill>
                <a:latin typeface="Trebuchet MS"/>
                <a:cs typeface="Trebuchet MS"/>
              </a:rPr>
              <a:t>and</a:t>
            </a:r>
            <a:r>
              <a:rPr sz="1400" spc="-30" dirty="0">
                <a:solidFill>
                  <a:srgbClr val="FFFFFF"/>
                </a:solidFill>
                <a:latin typeface="Trebuchet MS"/>
                <a:cs typeface="Trebuchet MS"/>
              </a:rPr>
              <a:t> </a:t>
            </a:r>
            <a:r>
              <a:rPr sz="1400" spc="-80" dirty="0">
                <a:solidFill>
                  <a:srgbClr val="FFFFFF"/>
                </a:solidFill>
                <a:latin typeface="Trebuchet MS"/>
                <a:cs typeface="Trebuchet MS"/>
              </a:rPr>
              <a:t>the</a:t>
            </a:r>
            <a:r>
              <a:rPr sz="1400" spc="-25" dirty="0">
                <a:solidFill>
                  <a:srgbClr val="FFFFFF"/>
                </a:solidFill>
                <a:latin typeface="Trebuchet MS"/>
                <a:cs typeface="Trebuchet MS"/>
              </a:rPr>
              <a:t> </a:t>
            </a:r>
            <a:r>
              <a:rPr sz="1400" spc="-75" dirty="0">
                <a:solidFill>
                  <a:srgbClr val="FFFFFF"/>
                </a:solidFill>
                <a:latin typeface="Trebuchet MS"/>
                <a:cs typeface="Trebuchet MS"/>
              </a:rPr>
              <a:t>parents</a:t>
            </a:r>
            <a:r>
              <a:rPr sz="1400" spc="-50" dirty="0">
                <a:solidFill>
                  <a:srgbClr val="FFFFFF"/>
                </a:solidFill>
                <a:latin typeface="Trebuchet MS"/>
                <a:cs typeface="Trebuchet MS"/>
              </a:rPr>
              <a:t> </a:t>
            </a:r>
            <a:r>
              <a:rPr sz="1400" spc="-10" dirty="0">
                <a:solidFill>
                  <a:srgbClr val="FFFFFF"/>
                </a:solidFill>
                <a:latin typeface="Trebuchet MS"/>
                <a:cs typeface="Trebuchet MS"/>
              </a:rPr>
              <a:t>to</a:t>
            </a:r>
            <a:r>
              <a:rPr sz="1400" spc="-35" dirty="0">
                <a:solidFill>
                  <a:srgbClr val="FFFFFF"/>
                </a:solidFill>
                <a:latin typeface="Trebuchet MS"/>
                <a:cs typeface="Trebuchet MS"/>
              </a:rPr>
              <a:t> </a:t>
            </a:r>
            <a:r>
              <a:rPr sz="1400" spc="-85" dirty="0">
                <a:solidFill>
                  <a:srgbClr val="FFFFFF"/>
                </a:solidFill>
                <a:latin typeface="Trebuchet MS"/>
                <a:cs typeface="Trebuchet MS"/>
              </a:rPr>
              <a:t>decide</a:t>
            </a:r>
            <a:r>
              <a:rPr sz="1400" spc="-25" dirty="0">
                <a:solidFill>
                  <a:srgbClr val="FFFFFF"/>
                </a:solidFill>
                <a:latin typeface="Trebuchet MS"/>
                <a:cs typeface="Trebuchet MS"/>
              </a:rPr>
              <a:t> </a:t>
            </a:r>
            <a:r>
              <a:rPr sz="1400" spc="-65" dirty="0">
                <a:solidFill>
                  <a:srgbClr val="FFFFFF"/>
                </a:solidFill>
                <a:latin typeface="Trebuchet MS"/>
                <a:cs typeface="Trebuchet MS"/>
              </a:rPr>
              <a:t>where</a:t>
            </a:r>
            <a:r>
              <a:rPr sz="1400" spc="-25" dirty="0">
                <a:solidFill>
                  <a:srgbClr val="FFFFFF"/>
                </a:solidFill>
                <a:latin typeface="Trebuchet MS"/>
                <a:cs typeface="Trebuchet MS"/>
              </a:rPr>
              <a:t> </a:t>
            </a:r>
            <a:r>
              <a:rPr sz="1400" spc="-90" dirty="0">
                <a:solidFill>
                  <a:srgbClr val="FFFFFF"/>
                </a:solidFill>
                <a:latin typeface="Trebuchet MS"/>
                <a:cs typeface="Trebuchet MS"/>
              </a:rPr>
              <a:t>challenges</a:t>
            </a:r>
            <a:r>
              <a:rPr sz="1400" spc="-35" dirty="0">
                <a:solidFill>
                  <a:srgbClr val="FFFFFF"/>
                </a:solidFill>
                <a:latin typeface="Trebuchet MS"/>
                <a:cs typeface="Trebuchet MS"/>
              </a:rPr>
              <a:t> </a:t>
            </a:r>
            <a:r>
              <a:rPr sz="1400" spc="-95" dirty="0">
                <a:solidFill>
                  <a:srgbClr val="FFFFFF"/>
                </a:solidFill>
                <a:latin typeface="Trebuchet MS"/>
                <a:cs typeface="Trebuchet MS"/>
              </a:rPr>
              <a:t>are</a:t>
            </a:r>
            <a:r>
              <a:rPr sz="1400" spc="-25" dirty="0">
                <a:solidFill>
                  <a:srgbClr val="FFFFFF"/>
                </a:solidFill>
                <a:latin typeface="Trebuchet MS"/>
                <a:cs typeface="Trebuchet MS"/>
              </a:rPr>
              <a:t> </a:t>
            </a:r>
            <a:r>
              <a:rPr sz="1400" spc="-90" dirty="0">
                <a:solidFill>
                  <a:srgbClr val="FFFFFF"/>
                </a:solidFill>
                <a:latin typeface="Trebuchet MS"/>
                <a:cs typeface="Trebuchet MS"/>
              </a:rPr>
              <a:t>apparent</a:t>
            </a:r>
            <a:r>
              <a:rPr sz="1400" spc="-50" dirty="0">
                <a:solidFill>
                  <a:srgbClr val="FFFFFF"/>
                </a:solidFill>
                <a:latin typeface="Trebuchet MS"/>
                <a:cs typeface="Trebuchet MS"/>
              </a:rPr>
              <a:t> </a:t>
            </a:r>
            <a:r>
              <a:rPr sz="1400" spc="-95" dirty="0">
                <a:solidFill>
                  <a:srgbClr val="FFFFFF"/>
                </a:solidFill>
                <a:latin typeface="Trebuchet MS"/>
                <a:cs typeface="Trebuchet MS"/>
              </a:rPr>
              <a:t>and</a:t>
            </a:r>
            <a:r>
              <a:rPr sz="1400" spc="-30" dirty="0">
                <a:solidFill>
                  <a:srgbClr val="FFFFFF"/>
                </a:solidFill>
                <a:latin typeface="Trebuchet MS"/>
                <a:cs typeface="Trebuchet MS"/>
              </a:rPr>
              <a:t> </a:t>
            </a:r>
            <a:r>
              <a:rPr sz="1400" spc="-85" dirty="0">
                <a:solidFill>
                  <a:srgbClr val="FFFFFF"/>
                </a:solidFill>
                <a:latin typeface="Trebuchet MS"/>
                <a:cs typeface="Trebuchet MS"/>
              </a:rPr>
              <a:t>what</a:t>
            </a:r>
            <a:r>
              <a:rPr sz="1400" spc="-35" dirty="0">
                <a:solidFill>
                  <a:srgbClr val="FFFFFF"/>
                </a:solidFill>
                <a:latin typeface="Trebuchet MS"/>
                <a:cs typeface="Trebuchet MS"/>
              </a:rPr>
              <a:t> </a:t>
            </a:r>
            <a:r>
              <a:rPr sz="1400" spc="-50" dirty="0">
                <a:solidFill>
                  <a:srgbClr val="FFFFFF"/>
                </a:solidFill>
                <a:latin typeface="Trebuchet MS"/>
                <a:cs typeface="Trebuchet MS"/>
              </a:rPr>
              <a:t>resource</a:t>
            </a:r>
            <a:r>
              <a:rPr sz="1400" spc="-40" dirty="0">
                <a:solidFill>
                  <a:srgbClr val="FFFFFF"/>
                </a:solidFill>
                <a:latin typeface="Trebuchet MS"/>
                <a:cs typeface="Trebuchet MS"/>
              </a:rPr>
              <a:t> </a:t>
            </a:r>
            <a:r>
              <a:rPr sz="1400" dirty="0">
                <a:solidFill>
                  <a:srgbClr val="FFFFFF"/>
                </a:solidFill>
                <a:latin typeface="Trebuchet MS"/>
                <a:cs typeface="Trebuchet MS"/>
              </a:rPr>
              <a:t>or</a:t>
            </a:r>
            <a:r>
              <a:rPr sz="1400" spc="-100" dirty="0">
                <a:solidFill>
                  <a:srgbClr val="FFFFFF"/>
                </a:solidFill>
                <a:latin typeface="Trebuchet MS"/>
                <a:cs typeface="Trebuchet MS"/>
              </a:rPr>
              <a:t> </a:t>
            </a:r>
            <a:r>
              <a:rPr sz="1400" spc="-80" dirty="0">
                <a:solidFill>
                  <a:srgbClr val="FFFFFF"/>
                </a:solidFill>
                <a:latin typeface="Trebuchet MS"/>
                <a:cs typeface="Trebuchet MS"/>
              </a:rPr>
              <a:t>strategy</a:t>
            </a:r>
            <a:r>
              <a:rPr sz="1400" spc="-30" dirty="0">
                <a:solidFill>
                  <a:srgbClr val="FFFFFF"/>
                </a:solidFill>
                <a:latin typeface="Trebuchet MS"/>
                <a:cs typeface="Trebuchet MS"/>
              </a:rPr>
              <a:t> </a:t>
            </a:r>
            <a:r>
              <a:rPr sz="1400" spc="-55" dirty="0">
                <a:solidFill>
                  <a:srgbClr val="FFFFFF"/>
                </a:solidFill>
                <a:latin typeface="Trebuchet MS"/>
                <a:cs typeface="Trebuchet MS"/>
              </a:rPr>
              <a:t>could</a:t>
            </a:r>
            <a:r>
              <a:rPr sz="1400" spc="-45" dirty="0">
                <a:solidFill>
                  <a:srgbClr val="FFFFFF"/>
                </a:solidFill>
                <a:latin typeface="Trebuchet MS"/>
                <a:cs typeface="Trebuchet MS"/>
              </a:rPr>
              <a:t> </a:t>
            </a:r>
            <a:r>
              <a:rPr sz="1400" spc="-85" dirty="0">
                <a:solidFill>
                  <a:srgbClr val="FFFFFF"/>
                </a:solidFill>
                <a:latin typeface="Trebuchet MS"/>
                <a:cs typeface="Trebuchet MS"/>
              </a:rPr>
              <a:t>be</a:t>
            </a:r>
            <a:r>
              <a:rPr sz="1400" spc="-25" dirty="0">
                <a:solidFill>
                  <a:srgbClr val="FFFFFF"/>
                </a:solidFill>
                <a:latin typeface="Trebuchet MS"/>
                <a:cs typeface="Trebuchet MS"/>
              </a:rPr>
              <a:t> </a:t>
            </a:r>
            <a:r>
              <a:rPr sz="1400" spc="-65" dirty="0">
                <a:solidFill>
                  <a:srgbClr val="FFFFFF"/>
                </a:solidFill>
                <a:latin typeface="Trebuchet MS"/>
                <a:cs typeface="Trebuchet MS"/>
              </a:rPr>
              <a:t>used</a:t>
            </a:r>
            <a:r>
              <a:rPr sz="1400" spc="-35" dirty="0">
                <a:solidFill>
                  <a:srgbClr val="FFFFFF"/>
                </a:solidFill>
                <a:latin typeface="Trebuchet MS"/>
                <a:cs typeface="Trebuchet MS"/>
              </a:rPr>
              <a:t> </a:t>
            </a:r>
            <a:r>
              <a:rPr sz="1400" spc="-25" dirty="0">
                <a:solidFill>
                  <a:srgbClr val="FFFFFF"/>
                </a:solidFill>
                <a:latin typeface="Trebuchet MS"/>
                <a:cs typeface="Trebuchet MS"/>
              </a:rPr>
              <a:t>to </a:t>
            </a:r>
            <a:r>
              <a:rPr sz="1400" spc="-60" dirty="0">
                <a:solidFill>
                  <a:srgbClr val="FFFFFF"/>
                </a:solidFill>
                <a:latin typeface="Trebuchet MS"/>
                <a:cs typeface="Trebuchet MS"/>
              </a:rPr>
              <a:t>overcome</a:t>
            </a:r>
            <a:r>
              <a:rPr sz="1400" spc="-35" dirty="0">
                <a:solidFill>
                  <a:srgbClr val="FFFFFF"/>
                </a:solidFill>
                <a:latin typeface="Trebuchet MS"/>
                <a:cs typeface="Trebuchet MS"/>
              </a:rPr>
              <a:t> </a:t>
            </a:r>
            <a:r>
              <a:rPr sz="1400" spc="-75" dirty="0">
                <a:solidFill>
                  <a:srgbClr val="FFFFFF"/>
                </a:solidFill>
                <a:latin typeface="Trebuchet MS"/>
                <a:cs typeface="Trebuchet MS"/>
              </a:rPr>
              <a:t>these</a:t>
            </a:r>
            <a:r>
              <a:rPr sz="1400" spc="-20" dirty="0">
                <a:solidFill>
                  <a:srgbClr val="FFFFFF"/>
                </a:solidFill>
                <a:latin typeface="Trebuchet MS"/>
                <a:cs typeface="Trebuchet MS"/>
              </a:rPr>
              <a:t> </a:t>
            </a:r>
            <a:r>
              <a:rPr sz="1400" spc="-65" dirty="0">
                <a:solidFill>
                  <a:srgbClr val="FFFFFF"/>
                </a:solidFill>
                <a:latin typeface="Trebuchet MS"/>
                <a:cs typeface="Trebuchet MS"/>
              </a:rPr>
              <a:t>barriers.These</a:t>
            </a:r>
            <a:r>
              <a:rPr sz="1400" spc="-20" dirty="0">
                <a:solidFill>
                  <a:srgbClr val="FFFFFF"/>
                </a:solidFill>
                <a:latin typeface="Trebuchet MS"/>
                <a:cs typeface="Trebuchet MS"/>
              </a:rPr>
              <a:t> </a:t>
            </a:r>
            <a:r>
              <a:rPr sz="1400" spc="-95" dirty="0">
                <a:solidFill>
                  <a:srgbClr val="FFFFFF"/>
                </a:solidFill>
                <a:latin typeface="Trebuchet MS"/>
                <a:cs typeface="Trebuchet MS"/>
              </a:rPr>
              <a:t>are</a:t>
            </a:r>
            <a:r>
              <a:rPr sz="1400" spc="-20" dirty="0">
                <a:solidFill>
                  <a:srgbClr val="FFFFFF"/>
                </a:solidFill>
                <a:latin typeface="Trebuchet MS"/>
                <a:cs typeface="Trebuchet MS"/>
              </a:rPr>
              <a:t> </a:t>
            </a:r>
            <a:r>
              <a:rPr sz="1400" spc="-80" dirty="0">
                <a:solidFill>
                  <a:srgbClr val="FFFFFF"/>
                </a:solidFill>
                <a:latin typeface="Trebuchet MS"/>
                <a:cs typeface="Trebuchet MS"/>
              </a:rPr>
              <a:t>then</a:t>
            </a:r>
            <a:r>
              <a:rPr sz="1400" spc="-25" dirty="0">
                <a:solidFill>
                  <a:srgbClr val="FFFFFF"/>
                </a:solidFill>
                <a:latin typeface="Trebuchet MS"/>
                <a:cs typeface="Trebuchet MS"/>
              </a:rPr>
              <a:t> </a:t>
            </a:r>
            <a:r>
              <a:rPr sz="1400" spc="-85" dirty="0">
                <a:solidFill>
                  <a:srgbClr val="FFFFFF"/>
                </a:solidFill>
                <a:latin typeface="Trebuchet MS"/>
                <a:cs typeface="Trebuchet MS"/>
              </a:rPr>
              <a:t>regularly</a:t>
            </a:r>
            <a:r>
              <a:rPr sz="1400" spc="-40" dirty="0">
                <a:solidFill>
                  <a:srgbClr val="FFFFFF"/>
                </a:solidFill>
                <a:latin typeface="Trebuchet MS"/>
                <a:cs typeface="Trebuchet MS"/>
              </a:rPr>
              <a:t> </a:t>
            </a:r>
            <a:r>
              <a:rPr sz="1400" spc="-85" dirty="0">
                <a:solidFill>
                  <a:srgbClr val="FFFFFF"/>
                </a:solidFill>
                <a:latin typeface="Trebuchet MS"/>
                <a:cs typeface="Trebuchet MS"/>
              </a:rPr>
              <a:t>reviewed</a:t>
            </a:r>
            <a:r>
              <a:rPr sz="1400" spc="-5" dirty="0">
                <a:solidFill>
                  <a:srgbClr val="FFFFFF"/>
                </a:solidFill>
                <a:latin typeface="Trebuchet MS"/>
                <a:cs typeface="Trebuchet MS"/>
              </a:rPr>
              <a:t> </a:t>
            </a:r>
            <a:r>
              <a:rPr sz="1400" spc="-125" dirty="0">
                <a:solidFill>
                  <a:srgbClr val="FFFFFF"/>
                </a:solidFill>
                <a:latin typeface="Trebuchet MS"/>
                <a:cs typeface="Trebuchet MS"/>
              </a:rPr>
              <a:t>at</a:t>
            </a:r>
            <a:r>
              <a:rPr sz="1400" spc="-20" dirty="0">
                <a:solidFill>
                  <a:srgbClr val="FFFFFF"/>
                </a:solidFill>
                <a:latin typeface="Trebuchet MS"/>
                <a:cs typeface="Trebuchet MS"/>
              </a:rPr>
              <a:t> </a:t>
            </a:r>
            <a:r>
              <a:rPr sz="1400" spc="-80" dirty="0">
                <a:solidFill>
                  <a:srgbClr val="FFFFFF"/>
                </a:solidFill>
                <a:latin typeface="Trebuchet MS"/>
                <a:cs typeface="Trebuchet MS"/>
              </a:rPr>
              <a:t>parent</a:t>
            </a:r>
            <a:r>
              <a:rPr sz="1400" spc="-45" dirty="0">
                <a:solidFill>
                  <a:srgbClr val="FFFFFF"/>
                </a:solidFill>
                <a:latin typeface="Trebuchet MS"/>
                <a:cs typeface="Trebuchet MS"/>
              </a:rPr>
              <a:t> </a:t>
            </a:r>
            <a:r>
              <a:rPr sz="1400" spc="-90" dirty="0">
                <a:solidFill>
                  <a:srgbClr val="FFFFFF"/>
                </a:solidFill>
                <a:latin typeface="Trebuchet MS"/>
                <a:cs typeface="Trebuchet MS"/>
              </a:rPr>
              <a:t>meetings</a:t>
            </a:r>
            <a:r>
              <a:rPr sz="1400" spc="-35" dirty="0">
                <a:solidFill>
                  <a:srgbClr val="FFFFFF"/>
                </a:solidFill>
                <a:latin typeface="Trebuchet MS"/>
                <a:cs typeface="Trebuchet MS"/>
              </a:rPr>
              <a:t> </a:t>
            </a:r>
            <a:r>
              <a:rPr sz="1400" spc="-10" dirty="0">
                <a:solidFill>
                  <a:srgbClr val="FFFFFF"/>
                </a:solidFill>
                <a:latin typeface="Trebuchet MS"/>
                <a:cs typeface="Trebuchet MS"/>
              </a:rPr>
              <a:t>to</a:t>
            </a:r>
            <a:r>
              <a:rPr sz="1400" spc="-30" dirty="0">
                <a:solidFill>
                  <a:srgbClr val="FFFFFF"/>
                </a:solidFill>
                <a:latin typeface="Trebuchet MS"/>
                <a:cs typeface="Trebuchet MS"/>
              </a:rPr>
              <a:t> </a:t>
            </a:r>
            <a:r>
              <a:rPr sz="1400" spc="-60" dirty="0">
                <a:solidFill>
                  <a:srgbClr val="FFFFFF"/>
                </a:solidFill>
                <a:latin typeface="Trebuchet MS"/>
                <a:cs typeface="Trebuchet MS"/>
              </a:rPr>
              <a:t>ensure</a:t>
            </a:r>
            <a:r>
              <a:rPr sz="1400" spc="-30" dirty="0">
                <a:solidFill>
                  <a:srgbClr val="FFFFFF"/>
                </a:solidFill>
                <a:latin typeface="Trebuchet MS"/>
                <a:cs typeface="Trebuchet MS"/>
              </a:rPr>
              <a:t> </a:t>
            </a:r>
            <a:r>
              <a:rPr sz="1400" spc="-150" dirty="0">
                <a:solidFill>
                  <a:srgbClr val="FFFFFF"/>
                </a:solidFill>
                <a:latin typeface="Trebuchet MS"/>
                <a:cs typeface="Trebuchet MS"/>
              </a:rPr>
              <a:t>a</a:t>
            </a:r>
            <a:r>
              <a:rPr sz="1400" spc="-20" dirty="0">
                <a:solidFill>
                  <a:srgbClr val="FFFFFF"/>
                </a:solidFill>
                <a:latin typeface="Trebuchet MS"/>
                <a:cs typeface="Trebuchet MS"/>
              </a:rPr>
              <a:t> </a:t>
            </a:r>
            <a:r>
              <a:rPr sz="1400" spc="-55" dirty="0">
                <a:solidFill>
                  <a:srgbClr val="FFFFFF"/>
                </a:solidFill>
                <a:latin typeface="Trebuchet MS"/>
                <a:cs typeface="Trebuchet MS"/>
              </a:rPr>
              <a:t>strong</a:t>
            </a:r>
            <a:r>
              <a:rPr sz="1400" spc="-35" dirty="0">
                <a:solidFill>
                  <a:srgbClr val="FFFFFF"/>
                </a:solidFill>
                <a:latin typeface="Trebuchet MS"/>
                <a:cs typeface="Trebuchet MS"/>
              </a:rPr>
              <a:t> </a:t>
            </a:r>
            <a:r>
              <a:rPr sz="1400" spc="-65" dirty="0">
                <a:solidFill>
                  <a:srgbClr val="FFFFFF"/>
                </a:solidFill>
                <a:latin typeface="Trebuchet MS"/>
                <a:cs typeface="Trebuchet MS"/>
              </a:rPr>
              <a:t>partnership</a:t>
            </a:r>
            <a:r>
              <a:rPr sz="1400" spc="-50" dirty="0">
                <a:solidFill>
                  <a:srgbClr val="FFFFFF"/>
                </a:solidFill>
                <a:latin typeface="Trebuchet MS"/>
                <a:cs typeface="Trebuchet MS"/>
              </a:rPr>
              <a:t> </a:t>
            </a:r>
            <a:r>
              <a:rPr sz="1400" spc="-90" dirty="0">
                <a:solidFill>
                  <a:srgbClr val="FFFFFF"/>
                </a:solidFill>
                <a:latin typeface="Trebuchet MS"/>
                <a:cs typeface="Trebuchet MS"/>
              </a:rPr>
              <a:t>between</a:t>
            </a:r>
            <a:r>
              <a:rPr sz="1400" spc="-25" dirty="0">
                <a:solidFill>
                  <a:srgbClr val="FFFFFF"/>
                </a:solidFill>
                <a:latin typeface="Trebuchet MS"/>
                <a:cs typeface="Trebuchet MS"/>
              </a:rPr>
              <a:t> </a:t>
            </a:r>
            <a:r>
              <a:rPr sz="1400" spc="-55" dirty="0">
                <a:solidFill>
                  <a:srgbClr val="FFFFFF"/>
                </a:solidFill>
                <a:latin typeface="Trebuchet MS"/>
                <a:cs typeface="Trebuchet MS"/>
              </a:rPr>
              <a:t>home</a:t>
            </a:r>
            <a:r>
              <a:rPr sz="1400" spc="-35" dirty="0">
                <a:solidFill>
                  <a:srgbClr val="FFFFFF"/>
                </a:solidFill>
                <a:latin typeface="Trebuchet MS"/>
                <a:cs typeface="Trebuchet MS"/>
              </a:rPr>
              <a:t> </a:t>
            </a:r>
            <a:r>
              <a:rPr sz="1400" spc="-95" dirty="0">
                <a:solidFill>
                  <a:srgbClr val="FFFFFF"/>
                </a:solidFill>
                <a:latin typeface="Trebuchet MS"/>
                <a:cs typeface="Trebuchet MS"/>
              </a:rPr>
              <a:t>and</a:t>
            </a:r>
            <a:r>
              <a:rPr sz="1400" spc="-110" dirty="0">
                <a:solidFill>
                  <a:srgbClr val="FFFFFF"/>
                </a:solidFill>
                <a:latin typeface="Trebuchet MS"/>
                <a:cs typeface="Trebuchet MS"/>
              </a:rPr>
              <a:t> </a:t>
            </a:r>
            <a:r>
              <a:rPr sz="1400" spc="-35" dirty="0">
                <a:solidFill>
                  <a:srgbClr val="FFFFFF"/>
                </a:solidFill>
                <a:latin typeface="Trebuchet MS"/>
                <a:cs typeface="Trebuchet MS"/>
              </a:rPr>
              <a:t>school</a:t>
            </a:r>
            <a:r>
              <a:rPr sz="1400" spc="-30" dirty="0">
                <a:solidFill>
                  <a:srgbClr val="FFFFFF"/>
                </a:solidFill>
                <a:latin typeface="Trebuchet MS"/>
                <a:cs typeface="Trebuchet MS"/>
              </a:rPr>
              <a:t> </a:t>
            </a:r>
            <a:r>
              <a:rPr sz="1400" spc="-10" dirty="0">
                <a:solidFill>
                  <a:srgbClr val="FFFFFF"/>
                </a:solidFill>
                <a:latin typeface="Trebuchet MS"/>
                <a:cs typeface="Trebuchet MS"/>
              </a:rPr>
              <a:t>to</a:t>
            </a:r>
            <a:r>
              <a:rPr sz="1400" spc="-35" dirty="0">
                <a:solidFill>
                  <a:srgbClr val="FFFFFF"/>
                </a:solidFill>
                <a:latin typeface="Trebuchet MS"/>
                <a:cs typeface="Trebuchet MS"/>
              </a:rPr>
              <a:t> </a:t>
            </a:r>
            <a:r>
              <a:rPr sz="1400" spc="-95" dirty="0">
                <a:solidFill>
                  <a:srgbClr val="FFFFFF"/>
                </a:solidFill>
                <a:latin typeface="Trebuchet MS"/>
                <a:cs typeface="Trebuchet MS"/>
              </a:rPr>
              <a:t>meet</a:t>
            </a:r>
            <a:r>
              <a:rPr sz="1400" spc="-25" dirty="0">
                <a:solidFill>
                  <a:srgbClr val="FFFFFF"/>
                </a:solidFill>
                <a:latin typeface="Trebuchet MS"/>
                <a:cs typeface="Trebuchet MS"/>
              </a:rPr>
              <a:t> </a:t>
            </a:r>
            <a:r>
              <a:rPr sz="1400" spc="-80" dirty="0">
                <a:solidFill>
                  <a:srgbClr val="FFFFFF"/>
                </a:solidFill>
                <a:latin typeface="Trebuchet MS"/>
                <a:cs typeface="Trebuchet MS"/>
              </a:rPr>
              <a:t>the</a:t>
            </a:r>
            <a:r>
              <a:rPr sz="1400" spc="-20" dirty="0">
                <a:solidFill>
                  <a:srgbClr val="FFFFFF"/>
                </a:solidFill>
                <a:latin typeface="Trebuchet MS"/>
                <a:cs typeface="Trebuchet MS"/>
              </a:rPr>
              <a:t> best </a:t>
            </a:r>
            <a:r>
              <a:rPr sz="1400" spc="-70" dirty="0">
                <a:solidFill>
                  <a:srgbClr val="FFFFFF"/>
                </a:solidFill>
                <a:latin typeface="Trebuchet MS"/>
                <a:cs typeface="Trebuchet MS"/>
              </a:rPr>
              <a:t>interest</a:t>
            </a:r>
            <a:r>
              <a:rPr sz="1400" spc="-40" dirty="0">
                <a:solidFill>
                  <a:srgbClr val="FFFFFF"/>
                </a:solidFill>
                <a:latin typeface="Trebuchet MS"/>
                <a:cs typeface="Trebuchet MS"/>
              </a:rPr>
              <a:t> </a:t>
            </a:r>
            <a:r>
              <a:rPr sz="1400" spc="-75" dirty="0">
                <a:solidFill>
                  <a:srgbClr val="FFFFFF"/>
                </a:solidFill>
                <a:latin typeface="Trebuchet MS"/>
                <a:cs typeface="Trebuchet MS"/>
              </a:rPr>
              <a:t>of</a:t>
            </a:r>
            <a:r>
              <a:rPr sz="1400" spc="-30" dirty="0">
                <a:solidFill>
                  <a:srgbClr val="FFFFFF"/>
                </a:solidFill>
                <a:latin typeface="Trebuchet MS"/>
                <a:cs typeface="Trebuchet MS"/>
              </a:rPr>
              <a:t> </a:t>
            </a:r>
            <a:r>
              <a:rPr sz="1400" spc="-85" dirty="0">
                <a:solidFill>
                  <a:srgbClr val="FFFFFF"/>
                </a:solidFill>
                <a:latin typeface="Trebuchet MS"/>
                <a:cs typeface="Trebuchet MS"/>
              </a:rPr>
              <a:t>the</a:t>
            </a:r>
            <a:r>
              <a:rPr sz="1400" spc="-35" dirty="0">
                <a:solidFill>
                  <a:srgbClr val="FFFFFF"/>
                </a:solidFill>
                <a:latin typeface="Trebuchet MS"/>
                <a:cs typeface="Trebuchet MS"/>
              </a:rPr>
              <a:t> </a:t>
            </a:r>
            <a:r>
              <a:rPr sz="1400" spc="-10" dirty="0">
                <a:solidFill>
                  <a:srgbClr val="FFFFFF"/>
                </a:solidFill>
                <a:latin typeface="Trebuchet MS"/>
                <a:cs typeface="Trebuchet MS"/>
              </a:rPr>
              <a:t>child.</a:t>
            </a:r>
            <a:endParaRPr sz="1400" dirty="0">
              <a:latin typeface="Trebuchet MS"/>
              <a:cs typeface="Trebuchet M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60604" y="504444"/>
            <a:ext cx="3309620" cy="5792470"/>
            <a:chOff x="260604" y="504444"/>
            <a:chExt cx="3309620" cy="5792470"/>
          </a:xfrm>
        </p:grpSpPr>
        <p:pic>
          <p:nvPicPr>
            <p:cNvPr id="3" name="object 3"/>
            <p:cNvPicPr/>
            <p:nvPr/>
          </p:nvPicPr>
          <p:blipFill>
            <a:blip r:embed="rId2" cstate="print"/>
            <a:stretch>
              <a:fillRect/>
            </a:stretch>
          </p:blipFill>
          <p:spPr>
            <a:xfrm>
              <a:off x="633984" y="504444"/>
              <a:ext cx="2564129" cy="799338"/>
            </a:xfrm>
            <a:prstGeom prst="rect">
              <a:avLst/>
            </a:prstGeom>
          </p:spPr>
        </p:pic>
        <p:pic>
          <p:nvPicPr>
            <p:cNvPr id="4" name="object 4"/>
            <p:cNvPicPr/>
            <p:nvPr/>
          </p:nvPicPr>
          <p:blipFill>
            <a:blip r:embed="rId3" cstate="print"/>
            <a:stretch>
              <a:fillRect/>
            </a:stretch>
          </p:blipFill>
          <p:spPr>
            <a:xfrm>
              <a:off x="364236" y="888492"/>
              <a:ext cx="3103626" cy="799338"/>
            </a:xfrm>
            <a:prstGeom prst="rect">
              <a:avLst/>
            </a:prstGeom>
          </p:spPr>
        </p:pic>
        <p:pic>
          <p:nvPicPr>
            <p:cNvPr id="5" name="object 5"/>
            <p:cNvPicPr/>
            <p:nvPr/>
          </p:nvPicPr>
          <p:blipFill>
            <a:blip r:embed="rId4" cstate="print"/>
            <a:stretch>
              <a:fillRect/>
            </a:stretch>
          </p:blipFill>
          <p:spPr>
            <a:xfrm>
              <a:off x="260604" y="1272540"/>
              <a:ext cx="3309366" cy="799338"/>
            </a:xfrm>
            <a:prstGeom prst="rect">
              <a:avLst/>
            </a:prstGeom>
          </p:spPr>
        </p:pic>
        <p:pic>
          <p:nvPicPr>
            <p:cNvPr id="6" name="object 6"/>
            <p:cNvPicPr/>
            <p:nvPr/>
          </p:nvPicPr>
          <p:blipFill>
            <a:blip r:embed="rId5" cstate="print"/>
            <a:stretch>
              <a:fillRect/>
            </a:stretch>
          </p:blipFill>
          <p:spPr>
            <a:xfrm>
              <a:off x="373380" y="1656588"/>
              <a:ext cx="3083813" cy="799338"/>
            </a:xfrm>
            <a:prstGeom prst="rect">
              <a:avLst/>
            </a:prstGeom>
          </p:spPr>
        </p:pic>
        <p:pic>
          <p:nvPicPr>
            <p:cNvPr id="7" name="object 7"/>
            <p:cNvPicPr/>
            <p:nvPr/>
          </p:nvPicPr>
          <p:blipFill>
            <a:blip r:embed="rId6" cstate="print"/>
            <a:stretch>
              <a:fillRect/>
            </a:stretch>
          </p:blipFill>
          <p:spPr>
            <a:xfrm>
              <a:off x="685800" y="2040636"/>
              <a:ext cx="2457450" cy="799338"/>
            </a:xfrm>
            <a:prstGeom prst="rect">
              <a:avLst/>
            </a:prstGeom>
          </p:spPr>
        </p:pic>
        <p:pic>
          <p:nvPicPr>
            <p:cNvPr id="8" name="object 8"/>
            <p:cNvPicPr/>
            <p:nvPr/>
          </p:nvPicPr>
          <p:blipFill>
            <a:blip r:embed="rId7" cstate="print"/>
            <a:stretch>
              <a:fillRect/>
            </a:stretch>
          </p:blipFill>
          <p:spPr>
            <a:xfrm>
              <a:off x="697991" y="2424683"/>
              <a:ext cx="2434590" cy="799338"/>
            </a:xfrm>
            <a:prstGeom prst="rect">
              <a:avLst/>
            </a:prstGeom>
          </p:spPr>
        </p:pic>
        <p:pic>
          <p:nvPicPr>
            <p:cNvPr id="9" name="object 9"/>
            <p:cNvPicPr/>
            <p:nvPr/>
          </p:nvPicPr>
          <p:blipFill>
            <a:blip r:embed="rId8" cstate="print"/>
            <a:stretch>
              <a:fillRect/>
            </a:stretch>
          </p:blipFill>
          <p:spPr>
            <a:xfrm>
              <a:off x="763523" y="2808732"/>
              <a:ext cx="2306574" cy="799338"/>
            </a:xfrm>
            <a:prstGeom prst="rect">
              <a:avLst/>
            </a:prstGeom>
          </p:spPr>
        </p:pic>
        <p:pic>
          <p:nvPicPr>
            <p:cNvPr id="10" name="object 10"/>
            <p:cNvPicPr/>
            <p:nvPr/>
          </p:nvPicPr>
          <p:blipFill>
            <a:blip r:embed="rId9" cstate="print"/>
            <a:stretch>
              <a:fillRect/>
            </a:stretch>
          </p:blipFill>
          <p:spPr>
            <a:xfrm>
              <a:off x="260604" y="3192779"/>
              <a:ext cx="3309366" cy="799338"/>
            </a:xfrm>
            <a:prstGeom prst="rect">
              <a:avLst/>
            </a:prstGeom>
          </p:spPr>
        </p:pic>
        <p:pic>
          <p:nvPicPr>
            <p:cNvPr id="11" name="object 11"/>
            <p:cNvPicPr/>
            <p:nvPr/>
          </p:nvPicPr>
          <p:blipFill>
            <a:blip r:embed="rId10" cstate="print"/>
            <a:stretch>
              <a:fillRect/>
            </a:stretch>
          </p:blipFill>
          <p:spPr>
            <a:xfrm>
              <a:off x="999744" y="3576827"/>
              <a:ext cx="1829562" cy="799338"/>
            </a:xfrm>
            <a:prstGeom prst="rect">
              <a:avLst/>
            </a:prstGeom>
          </p:spPr>
        </p:pic>
        <p:pic>
          <p:nvPicPr>
            <p:cNvPr id="12" name="object 12"/>
            <p:cNvPicPr/>
            <p:nvPr/>
          </p:nvPicPr>
          <p:blipFill>
            <a:blip r:embed="rId11" cstate="print"/>
            <a:stretch>
              <a:fillRect/>
            </a:stretch>
          </p:blipFill>
          <p:spPr>
            <a:xfrm>
              <a:off x="480060" y="3960876"/>
              <a:ext cx="2868929" cy="799338"/>
            </a:xfrm>
            <a:prstGeom prst="rect">
              <a:avLst/>
            </a:prstGeom>
          </p:spPr>
        </p:pic>
        <p:pic>
          <p:nvPicPr>
            <p:cNvPr id="13" name="object 13"/>
            <p:cNvPicPr/>
            <p:nvPr/>
          </p:nvPicPr>
          <p:blipFill>
            <a:blip r:embed="rId12" cstate="print"/>
            <a:stretch>
              <a:fillRect/>
            </a:stretch>
          </p:blipFill>
          <p:spPr>
            <a:xfrm>
              <a:off x="633984" y="4344923"/>
              <a:ext cx="2564129" cy="799338"/>
            </a:xfrm>
            <a:prstGeom prst="rect">
              <a:avLst/>
            </a:prstGeom>
          </p:spPr>
        </p:pic>
        <p:pic>
          <p:nvPicPr>
            <p:cNvPr id="14" name="object 14"/>
            <p:cNvPicPr/>
            <p:nvPr/>
          </p:nvPicPr>
          <p:blipFill>
            <a:blip r:embed="rId13" cstate="print"/>
            <a:stretch>
              <a:fillRect/>
            </a:stretch>
          </p:blipFill>
          <p:spPr>
            <a:xfrm>
              <a:off x="655320" y="4728972"/>
              <a:ext cx="2519934" cy="799337"/>
            </a:xfrm>
            <a:prstGeom prst="rect">
              <a:avLst/>
            </a:prstGeom>
          </p:spPr>
        </p:pic>
        <p:pic>
          <p:nvPicPr>
            <p:cNvPr id="15" name="object 15"/>
            <p:cNvPicPr/>
            <p:nvPr/>
          </p:nvPicPr>
          <p:blipFill>
            <a:blip r:embed="rId14" cstate="print"/>
            <a:stretch>
              <a:fillRect/>
            </a:stretch>
          </p:blipFill>
          <p:spPr>
            <a:xfrm>
              <a:off x="489204" y="5113020"/>
              <a:ext cx="2855213" cy="799337"/>
            </a:xfrm>
            <a:prstGeom prst="rect">
              <a:avLst/>
            </a:prstGeom>
          </p:spPr>
        </p:pic>
        <p:pic>
          <p:nvPicPr>
            <p:cNvPr id="16" name="object 16"/>
            <p:cNvPicPr/>
            <p:nvPr/>
          </p:nvPicPr>
          <p:blipFill>
            <a:blip r:embed="rId15" cstate="print"/>
            <a:stretch>
              <a:fillRect/>
            </a:stretch>
          </p:blipFill>
          <p:spPr>
            <a:xfrm>
              <a:off x="605028" y="5497067"/>
              <a:ext cx="2497074" cy="799338"/>
            </a:xfrm>
            <a:prstGeom prst="rect">
              <a:avLst/>
            </a:prstGeom>
          </p:spPr>
        </p:pic>
      </p:grpSp>
      <p:sp>
        <p:nvSpPr>
          <p:cNvPr id="17" name="object 17"/>
          <p:cNvSpPr txBox="1"/>
          <p:nvPr/>
        </p:nvSpPr>
        <p:spPr>
          <a:xfrm>
            <a:off x="466140" y="591692"/>
            <a:ext cx="2736850" cy="5445760"/>
          </a:xfrm>
          <a:prstGeom prst="rect">
            <a:avLst/>
          </a:prstGeom>
        </p:spPr>
        <p:txBody>
          <a:bodyPr vert="horz" wrap="square" lIns="0" tIns="54610" rIns="0" bIns="0" rtlCol="0">
            <a:spAutoFit/>
          </a:bodyPr>
          <a:lstStyle/>
          <a:p>
            <a:pPr marL="12700" marR="5080" indent="-1905" algn="ctr">
              <a:lnSpc>
                <a:spcPct val="90000"/>
              </a:lnSpc>
              <a:spcBef>
                <a:spcPts val="430"/>
              </a:spcBef>
            </a:pPr>
            <a:r>
              <a:rPr sz="2800" b="1" spc="155" dirty="0">
                <a:solidFill>
                  <a:srgbClr val="FFC000"/>
                </a:solidFill>
                <a:latin typeface="Cambria"/>
                <a:cs typeface="Cambria"/>
              </a:rPr>
              <a:t>HOW</a:t>
            </a:r>
            <a:r>
              <a:rPr sz="2800" b="1" spc="340" dirty="0">
                <a:solidFill>
                  <a:srgbClr val="FFC000"/>
                </a:solidFill>
                <a:latin typeface="Cambria"/>
                <a:cs typeface="Cambria"/>
              </a:rPr>
              <a:t> </a:t>
            </a:r>
            <a:r>
              <a:rPr sz="2800" b="1" spc="105" dirty="0">
                <a:solidFill>
                  <a:srgbClr val="FFC000"/>
                </a:solidFill>
                <a:latin typeface="Cambria"/>
                <a:cs typeface="Cambria"/>
              </a:rPr>
              <a:t>WILL </a:t>
            </a:r>
            <a:r>
              <a:rPr sz="2800" b="1" spc="265" dirty="0">
                <a:solidFill>
                  <a:srgbClr val="FFC000"/>
                </a:solidFill>
                <a:latin typeface="Cambria"/>
                <a:cs typeface="Cambria"/>
              </a:rPr>
              <a:t>THE</a:t>
            </a:r>
            <a:r>
              <a:rPr sz="2800" b="1" spc="340" dirty="0">
                <a:solidFill>
                  <a:srgbClr val="FFC000"/>
                </a:solidFill>
                <a:latin typeface="Cambria"/>
                <a:cs typeface="Cambria"/>
              </a:rPr>
              <a:t> </a:t>
            </a:r>
            <a:r>
              <a:rPr sz="2800" b="1" spc="310" dirty="0">
                <a:solidFill>
                  <a:srgbClr val="FFC000"/>
                </a:solidFill>
                <a:latin typeface="Cambria"/>
                <a:cs typeface="Cambria"/>
              </a:rPr>
              <a:t>SCHOOL </a:t>
            </a:r>
            <a:r>
              <a:rPr sz="2800" b="1" spc="260" dirty="0">
                <a:solidFill>
                  <a:srgbClr val="FFC000"/>
                </a:solidFill>
                <a:latin typeface="Cambria"/>
                <a:cs typeface="Cambria"/>
              </a:rPr>
              <a:t>PREPARE</a:t>
            </a:r>
            <a:r>
              <a:rPr sz="2800" b="1" spc="335" dirty="0">
                <a:solidFill>
                  <a:srgbClr val="FFC000"/>
                </a:solidFill>
                <a:latin typeface="Cambria"/>
                <a:cs typeface="Cambria"/>
              </a:rPr>
              <a:t> </a:t>
            </a:r>
            <a:r>
              <a:rPr sz="2800" b="1" spc="145" dirty="0">
                <a:solidFill>
                  <a:srgbClr val="FFC000"/>
                </a:solidFill>
                <a:latin typeface="Cambria"/>
                <a:cs typeface="Cambria"/>
              </a:rPr>
              <a:t>AND </a:t>
            </a:r>
            <a:r>
              <a:rPr sz="2800" b="1" spc="220" dirty="0">
                <a:solidFill>
                  <a:srgbClr val="FFC000"/>
                </a:solidFill>
                <a:latin typeface="Cambria"/>
                <a:cs typeface="Cambria"/>
              </a:rPr>
              <a:t>SUPPORT</a:t>
            </a:r>
            <a:r>
              <a:rPr sz="2800" b="1" spc="385" dirty="0">
                <a:solidFill>
                  <a:srgbClr val="FFC000"/>
                </a:solidFill>
                <a:latin typeface="Cambria"/>
                <a:cs typeface="Cambria"/>
              </a:rPr>
              <a:t> </a:t>
            </a:r>
            <a:r>
              <a:rPr sz="2800" b="1" spc="210" dirty="0">
                <a:solidFill>
                  <a:srgbClr val="FFC000"/>
                </a:solidFill>
                <a:latin typeface="Cambria"/>
                <a:cs typeface="Cambria"/>
              </a:rPr>
              <a:t>MY </a:t>
            </a:r>
            <a:r>
              <a:rPr sz="2800" b="1" spc="254" dirty="0">
                <a:solidFill>
                  <a:srgbClr val="FFC000"/>
                </a:solidFill>
                <a:latin typeface="Cambria"/>
                <a:cs typeface="Cambria"/>
              </a:rPr>
              <a:t>CHILD</a:t>
            </a:r>
            <a:r>
              <a:rPr sz="2800" b="1" spc="360" dirty="0">
                <a:solidFill>
                  <a:srgbClr val="FFC000"/>
                </a:solidFill>
                <a:latin typeface="Cambria"/>
                <a:cs typeface="Cambria"/>
              </a:rPr>
              <a:t> </a:t>
            </a:r>
            <a:r>
              <a:rPr sz="2800" b="1" spc="195" dirty="0">
                <a:solidFill>
                  <a:srgbClr val="FFC000"/>
                </a:solidFill>
                <a:latin typeface="Cambria"/>
                <a:cs typeface="Cambria"/>
              </a:rPr>
              <a:t>TO </a:t>
            </a:r>
            <a:r>
              <a:rPr sz="2800" b="1" spc="345" dirty="0">
                <a:solidFill>
                  <a:srgbClr val="FFC000"/>
                </a:solidFill>
                <a:latin typeface="Cambria"/>
                <a:cs typeface="Cambria"/>
              </a:rPr>
              <a:t>JOIN</a:t>
            </a:r>
            <a:r>
              <a:rPr sz="2800" b="1" spc="340" dirty="0">
                <a:solidFill>
                  <a:srgbClr val="FFC000"/>
                </a:solidFill>
                <a:latin typeface="Cambria"/>
                <a:cs typeface="Cambria"/>
              </a:rPr>
              <a:t> </a:t>
            </a:r>
            <a:r>
              <a:rPr sz="2800" b="1" spc="240" dirty="0">
                <a:solidFill>
                  <a:srgbClr val="FFC000"/>
                </a:solidFill>
                <a:latin typeface="Cambria"/>
                <a:cs typeface="Cambria"/>
              </a:rPr>
              <a:t>THE </a:t>
            </a:r>
            <a:r>
              <a:rPr sz="2800" b="1" spc="300" dirty="0">
                <a:solidFill>
                  <a:srgbClr val="FFC000"/>
                </a:solidFill>
                <a:latin typeface="Cambria"/>
                <a:cs typeface="Cambria"/>
              </a:rPr>
              <a:t>SCHOOL, </a:t>
            </a:r>
            <a:r>
              <a:rPr sz="2800" b="1" spc="285" dirty="0">
                <a:solidFill>
                  <a:srgbClr val="FFC000"/>
                </a:solidFill>
                <a:latin typeface="Cambria"/>
                <a:cs typeface="Cambria"/>
              </a:rPr>
              <a:t>TRANSFER</a:t>
            </a:r>
            <a:r>
              <a:rPr sz="2800" b="1" spc="390" dirty="0">
                <a:solidFill>
                  <a:srgbClr val="FFC000"/>
                </a:solidFill>
                <a:latin typeface="Cambria"/>
                <a:cs typeface="Cambria"/>
              </a:rPr>
              <a:t> </a:t>
            </a:r>
            <a:r>
              <a:rPr sz="2800" b="1" spc="195" dirty="0">
                <a:solidFill>
                  <a:srgbClr val="FFC000"/>
                </a:solidFill>
                <a:latin typeface="Cambria"/>
                <a:cs typeface="Cambria"/>
              </a:rPr>
              <a:t>TO </a:t>
            </a:r>
            <a:r>
              <a:rPr sz="2800" b="1" spc="180" dirty="0">
                <a:solidFill>
                  <a:srgbClr val="FFC000"/>
                </a:solidFill>
                <a:latin typeface="Cambria"/>
                <a:cs typeface="Cambria"/>
              </a:rPr>
              <a:t>A</a:t>
            </a:r>
            <a:r>
              <a:rPr sz="2800" b="1" spc="325" dirty="0">
                <a:solidFill>
                  <a:srgbClr val="FFC000"/>
                </a:solidFill>
                <a:latin typeface="Cambria"/>
                <a:cs typeface="Cambria"/>
              </a:rPr>
              <a:t> </a:t>
            </a:r>
            <a:r>
              <a:rPr sz="2800" b="1" spc="140" dirty="0">
                <a:solidFill>
                  <a:srgbClr val="FFC000"/>
                </a:solidFill>
                <a:latin typeface="Cambria"/>
                <a:cs typeface="Cambria"/>
              </a:rPr>
              <a:t>NEW </a:t>
            </a:r>
            <a:r>
              <a:rPr sz="2800" b="1" spc="310" dirty="0">
                <a:solidFill>
                  <a:srgbClr val="FFC000"/>
                </a:solidFill>
                <a:latin typeface="Cambria"/>
                <a:cs typeface="Cambria"/>
              </a:rPr>
              <a:t>SCHOOL</a:t>
            </a:r>
            <a:r>
              <a:rPr sz="2800" b="1" spc="375" dirty="0">
                <a:solidFill>
                  <a:srgbClr val="FFC000"/>
                </a:solidFill>
                <a:latin typeface="Cambria"/>
                <a:cs typeface="Cambria"/>
              </a:rPr>
              <a:t> </a:t>
            </a:r>
            <a:r>
              <a:rPr sz="2800" b="1" spc="275" dirty="0">
                <a:solidFill>
                  <a:srgbClr val="FFC000"/>
                </a:solidFill>
                <a:latin typeface="Cambria"/>
                <a:cs typeface="Cambria"/>
              </a:rPr>
              <a:t>OR </a:t>
            </a:r>
            <a:r>
              <a:rPr sz="2800" b="1" spc="265" dirty="0">
                <a:solidFill>
                  <a:srgbClr val="FFC000"/>
                </a:solidFill>
                <a:latin typeface="Cambria"/>
                <a:cs typeface="Cambria"/>
              </a:rPr>
              <a:t>THE</a:t>
            </a:r>
            <a:r>
              <a:rPr sz="2800" b="1" spc="340" dirty="0">
                <a:solidFill>
                  <a:srgbClr val="FFC000"/>
                </a:solidFill>
                <a:latin typeface="Cambria"/>
                <a:cs typeface="Cambria"/>
              </a:rPr>
              <a:t> </a:t>
            </a:r>
            <a:r>
              <a:rPr sz="2800" b="1" spc="254" dirty="0">
                <a:solidFill>
                  <a:srgbClr val="FFC000"/>
                </a:solidFill>
                <a:latin typeface="Cambria"/>
                <a:cs typeface="Cambria"/>
              </a:rPr>
              <a:t>NEXT </a:t>
            </a:r>
            <a:r>
              <a:rPr sz="2800" b="1" spc="300" dirty="0">
                <a:solidFill>
                  <a:srgbClr val="FFC000"/>
                </a:solidFill>
                <a:latin typeface="Cambria"/>
                <a:cs typeface="Cambria"/>
              </a:rPr>
              <a:t>STAGE</a:t>
            </a:r>
            <a:r>
              <a:rPr sz="2800" b="1" spc="345" dirty="0">
                <a:solidFill>
                  <a:srgbClr val="FFC000"/>
                </a:solidFill>
                <a:latin typeface="Cambria"/>
                <a:cs typeface="Cambria"/>
              </a:rPr>
              <a:t> </a:t>
            </a:r>
            <a:r>
              <a:rPr sz="2800" b="1" spc="280" dirty="0">
                <a:solidFill>
                  <a:srgbClr val="FFC000"/>
                </a:solidFill>
                <a:latin typeface="Cambria"/>
                <a:cs typeface="Cambria"/>
              </a:rPr>
              <a:t>OF </a:t>
            </a:r>
            <a:r>
              <a:rPr sz="2800" b="1" spc="220" dirty="0">
                <a:solidFill>
                  <a:srgbClr val="FFC000"/>
                </a:solidFill>
                <a:latin typeface="Cambria"/>
                <a:cs typeface="Cambria"/>
              </a:rPr>
              <a:t>EDUCATION </a:t>
            </a:r>
            <a:r>
              <a:rPr sz="2800" b="1" spc="170" dirty="0">
                <a:solidFill>
                  <a:srgbClr val="FFC000"/>
                </a:solidFill>
                <a:latin typeface="Cambria"/>
                <a:cs typeface="Cambria"/>
              </a:rPr>
              <a:t>AND</a:t>
            </a:r>
            <a:r>
              <a:rPr sz="2800" b="1" spc="335" dirty="0">
                <a:solidFill>
                  <a:srgbClr val="FFC000"/>
                </a:solidFill>
                <a:latin typeface="Cambria"/>
                <a:cs typeface="Cambria"/>
              </a:rPr>
              <a:t> </a:t>
            </a:r>
            <a:r>
              <a:rPr sz="2800" b="1" spc="325" dirty="0">
                <a:solidFill>
                  <a:srgbClr val="FFC000"/>
                </a:solidFill>
                <a:latin typeface="Cambria"/>
                <a:cs typeface="Cambria"/>
              </a:rPr>
              <a:t>LIFE?</a:t>
            </a:r>
            <a:endParaRPr sz="2800">
              <a:latin typeface="Cambria"/>
              <a:cs typeface="Cambria"/>
            </a:endParaRPr>
          </a:p>
        </p:txBody>
      </p:sp>
      <p:sp>
        <p:nvSpPr>
          <p:cNvPr id="25" name="object 25"/>
          <p:cNvSpPr txBox="1"/>
          <p:nvPr/>
        </p:nvSpPr>
        <p:spPr>
          <a:xfrm>
            <a:off x="4531105" y="522478"/>
            <a:ext cx="6692900" cy="381635"/>
          </a:xfrm>
          <a:prstGeom prst="rect">
            <a:avLst/>
          </a:prstGeom>
        </p:spPr>
        <p:txBody>
          <a:bodyPr vert="horz" wrap="square" lIns="0" tIns="12065" rIns="0" bIns="0" rtlCol="0">
            <a:spAutoFit/>
          </a:bodyPr>
          <a:lstStyle/>
          <a:p>
            <a:pPr marL="12700">
              <a:lnSpc>
                <a:spcPts val="1405"/>
              </a:lnSpc>
              <a:spcBef>
                <a:spcPts val="95"/>
              </a:spcBef>
            </a:pPr>
            <a:r>
              <a:rPr sz="1300" dirty="0">
                <a:solidFill>
                  <a:srgbClr val="FFFFFF"/>
                </a:solidFill>
                <a:latin typeface="Calibri"/>
                <a:cs typeface="Calibri"/>
              </a:rPr>
              <a:t>For</a:t>
            </a:r>
            <a:r>
              <a:rPr sz="1300" spc="-40" dirty="0">
                <a:solidFill>
                  <a:srgbClr val="FFFFFF"/>
                </a:solidFill>
                <a:latin typeface="Calibri"/>
                <a:cs typeface="Calibri"/>
              </a:rPr>
              <a:t> </a:t>
            </a:r>
            <a:r>
              <a:rPr sz="1300" dirty="0">
                <a:solidFill>
                  <a:srgbClr val="FFFFFF"/>
                </a:solidFill>
                <a:latin typeface="Calibri"/>
                <a:cs typeface="Calibri"/>
              </a:rPr>
              <a:t>children</a:t>
            </a:r>
            <a:r>
              <a:rPr sz="1300" spc="-35" dirty="0">
                <a:solidFill>
                  <a:srgbClr val="FFFFFF"/>
                </a:solidFill>
                <a:latin typeface="Calibri"/>
                <a:cs typeface="Calibri"/>
              </a:rPr>
              <a:t> </a:t>
            </a:r>
            <a:r>
              <a:rPr sz="1300" dirty="0">
                <a:solidFill>
                  <a:srgbClr val="FFFFFF"/>
                </a:solidFill>
                <a:latin typeface="Calibri"/>
                <a:cs typeface="Calibri"/>
              </a:rPr>
              <a:t>with</a:t>
            </a:r>
            <a:r>
              <a:rPr sz="1300" spc="-20" dirty="0">
                <a:solidFill>
                  <a:srgbClr val="FFFFFF"/>
                </a:solidFill>
                <a:latin typeface="Calibri"/>
                <a:cs typeface="Calibri"/>
              </a:rPr>
              <a:t> </a:t>
            </a:r>
            <a:r>
              <a:rPr sz="1300" dirty="0">
                <a:solidFill>
                  <a:srgbClr val="FFFFFF"/>
                </a:solidFill>
                <a:latin typeface="Calibri"/>
                <a:cs typeface="Calibri"/>
              </a:rPr>
              <a:t>existing</a:t>
            </a:r>
            <a:r>
              <a:rPr sz="1300" spc="-10" dirty="0">
                <a:solidFill>
                  <a:srgbClr val="FFFFFF"/>
                </a:solidFill>
                <a:latin typeface="Calibri"/>
                <a:cs typeface="Calibri"/>
              </a:rPr>
              <a:t> </a:t>
            </a:r>
            <a:r>
              <a:rPr sz="1300" dirty="0">
                <a:solidFill>
                  <a:srgbClr val="FFFFFF"/>
                </a:solidFill>
                <a:latin typeface="Calibri"/>
                <a:cs typeface="Calibri"/>
              </a:rPr>
              <a:t>identified</a:t>
            </a:r>
            <a:r>
              <a:rPr sz="1300" spc="-10" dirty="0">
                <a:solidFill>
                  <a:srgbClr val="FFFFFF"/>
                </a:solidFill>
                <a:latin typeface="Calibri"/>
                <a:cs typeface="Calibri"/>
              </a:rPr>
              <a:t> </a:t>
            </a:r>
            <a:r>
              <a:rPr sz="1300" dirty="0">
                <a:solidFill>
                  <a:srgbClr val="FFFFFF"/>
                </a:solidFill>
                <a:latin typeface="Calibri"/>
                <a:cs typeface="Calibri"/>
              </a:rPr>
              <a:t>SEN</a:t>
            </a:r>
            <a:r>
              <a:rPr sz="1300" spc="-25" dirty="0">
                <a:solidFill>
                  <a:srgbClr val="FFFFFF"/>
                </a:solidFill>
                <a:latin typeface="Calibri"/>
                <a:cs typeface="Calibri"/>
              </a:rPr>
              <a:t> </a:t>
            </a:r>
            <a:r>
              <a:rPr sz="1300" dirty="0">
                <a:solidFill>
                  <a:srgbClr val="FFFFFF"/>
                </a:solidFill>
                <a:latin typeface="Calibri"/>
                <a:cs typeface="Calibri"/>
              </a:rPr>
              <a:t>joining</a:t>
            </a:r>
            <a:r>
              <a:rPr sz="1300" spc="-20" dirty="0">
                <a:solidFill>
                  <a:srgbClr val="FFFFFF"/>
                </a:solidFill>
                <a:latin typeface="Calibri"/>
                <a:cs typeface="Calibri"/>
              </a:rPr>
              <a:t> </a:t>
            </a:r>
            <a:r>
              <a:rPr sz="1300" dirty="0">
                <a:solidFill>
                  <a:srgbClr val="FFFFFF"/>
                </a:solidFill>
                <a:latin typeface="Calibri"/>
                <a:cs typeface="Calibri"/>
              </a:rPr>
              <a:t>the</a:t>
            </a:r>
            <a:r>
              <a:rPr sz="1300" spc="-15" dirty="0">
                <a:solidFill>
                  <a:srgbClr val="FFFFFF"/>
                </a:solidFill>
                <a:latin typeface="Calibri"/>
                <a:cs typeface="Calibri"/>
              </a:rPr>
              <a:t> </a:t>
            </a:r>
            <a:r>
              <a:rPr sz="1300" dirty="0">
                <a:solidFill>
                  <a:srgbClr val="FFFFFF"/>
                </a:solidFill>
                <a:latin typeface="Calibri"/>
                <a:cs typeface="Calibri"/>
              </a:rPr>
              <a:t>school,</a:t>
            </a:r>
            <a:r>
              <a:rPr sz="1300" spc="-25" dirty="0">
                <a:solidFill>
                  <a:srgbClr val="FFFFFF"/>
                </a:solidFill>
                <a:latin typeface="Calibri"/>
                <a:cs typeface="Calibri"/>
              </a:rPr>
              <a:t> </a:t>
            </a:r>
            <a:r>
              <a:rPr sz="1300" dirty="0">
                <a:solidFill>
                  <a:srgbClr val="FFFFFF"/>
                </a:solidFill>
                <a:latin typeface="Calibri"/>
                <a:cs typeface="Calibri"/>
              </a:rPr>
              <a:t>the</a:t>
            </a:r>
            <a:r>
              <a:rPr sz="1300" spc="10" dirty="0">
                <a:solidFill>
                  <a:srgbClr val="FFFFFF"/>
                </a:solidFill>
                <a:latin typeface="Calibri"/>
                <a:cs typeface="Calibri"/>
              </a:rPr>
              <a:t> </a:t>
            </a:r>
            <a:r>
              <a:rPr sz="1300" dirty="0">
                <a:solidFill>
                  <a:srgbClr val="FFFFFF"/>
                </a:solidFill>
                <a:latin typeface="Calibri"/>
                <a:cs typeface="Calibri"/>
              </a:rPr>
              <a:t>SENCo</a:t>
            </a:r>
            <a:r>
              <a:rPr sz="1300" spc="-30" dirty="0">
                <a:solidFill>
                  <a:srgbClr val="FFFFFF"/>
                </a:solidFill>
                <a:latin typeface="Calibri"/>
                <a:cs typeface="Calibri"/>
              </a:rPr>
              <a:t> </a:t>
            </a:r>
            <a:r>
              <a:rPr sz="1300" dirty="0">
                <a:solidFill>
                  <a:srgbClr val="FFFFFF"/>
                </a:solidFill>
                <a:latin typeface="Calibri"/>
                <a:cs typeface="Calibri"/>
              </a:rPr>
              <a:t>will</a:t>
            </a:r>
            <a:r>
              <a:rPr sz="1300" spc="-35" dirty="0">
                <a:solidFill>
                  <a:srgbClr val="FFFFFF"/>
                </a:solidFill>
                <a:latin typeface="Calibri"/>
                <a:cs typeface="Calibri"/>
              </a:rPr>
              <a:t> </a:t>
            </a:r>
            <a:r>
              <a:rPr sz="1300" dirty="0">
                <a:solidFill>
                  <a:srgbClr val="FFFFFF"/>
                </a:solidFill>
                <a:latin typeface="Calibri"/>
                <a:cs typeface="Calibri"/>
              </a:rPr>
              <a:t>contact</a:t>
            </a:r>
            <a:r>
              <a:rPr sz="1300" spc="-25" dirty="0">
                <a:solidFill>
                  <a:srgbClr val="FFFFFF"/>
                </a:solidFill>
                <a:latin typeface="Calibri"/>
                <a:cs typeface="Calibri"/>
              </a:rPr>
              <a:t> </a:t>
            </a:r>
            <a:r>
              <a:rPr sz="1300" dirty="0">
                <a:solidFill>
                  <a:srgbClr val="FFFFFF"/>
                </a:solidFill>
                <a:latin typeface="Calibri"/>
                <a:cs typeface="Calibri"/>
              </a:rPr>
              <a:t>the</a:t>
            </a:r>
            <a:r>
              <a:rPr sz="1300" spc="-20" dirty="0">
                <a:solidFill>
                  <a:srgbClr val="FFFFFF"/>
                </a:solidFill>
                <a:latin typeface="Calibri"/>
                <a:cs typeface="Calibri"/>
              </a:rPr>
              <a:t> </a:t>
            </a:r>
            <a:r>
              <a:rPr sz="1300" dirty="0">
                <a:solidFill>
                  <a:srgbClr val="FFFFFF"/>
                </a:solidFill>
                <a:latin typeface="Calibri"/>
                <a:cs typeface="Calibri"/>
              </a:rPr>
              <a:t>SENCo</a:t>
            </a:r>
            <a:r>
              <a:rPr sz="1300" spc="-40" dirty="0">
                <a:solidFill>
                  <a:srgbClr val="FFFFFF"/>
                </a:solidFill>
                <a:latin typeface="Calibri"/>
                <a:cs typeface="Calibri"/>
              </a:rPr>
              <a:t> </a:t>
            </a:r>
            <a:r>
              <a:rPr sz="1300" dirty="0">
                <a:solidFill>
                  <a:srgbClr val="FFFFFF"/>
                </a:solidFill>
                <a:latin typeface="Calibri"/>
                <a:cs typeface="Calibri"/>
              </a:rPr>
              <a:t>at</a:t>
            </a:r>
            <a:r>
              <a:rPr sz="1300" spc="-25" dirty="0">
                <a:solidFill>
                  <a:srgbClr val="FFFFFF"/>
                </a:solidFill>
                <a:latin typeface="Calibri"/>
                <a:cs typeface="Calibri"/>
              </a:rPr>
              <a:t> the</a:t>
            </a:r>
            <a:endParaRPr sz="1300" dirty="0">
              <a:latin typeface="Calibri"/>
              <a:cs typeface="Calibri"/>
            </a:endParaRPr>
          </a:p>
          <a:p>
            <a:pPr marL="12700">
              <a:lnSpc>
                <a:spcPts val="1405"/>
              </a:lnSpc>
            </a:pPr>
            <a:r>
              <a:rPr sz="1300" spc="-10" dirty="0">
                <a:solidFill>
                  <a:srgbClr val="FFFFFF"/>
                </a:solidFill>
                <a:latin typeface="Calibri"/>
                <a:cs typeface="Calibri"/>
              </a:rPr>
              <a:t>child’s</a:t>
            </a:r>
            <a:r>
              <a:rPr sz="1300" spc="-15" dirty="0">
                <a:solidFill>
                  <a:srgbClr val="FFFFFF"/>
                </a:solidFill>
                <a:latin typeface="Calibri"/>
                <a:cs typeface="Calibri"/>
              </a:rPr>
              <a:t> </a:t>
            </a:r>
            <a:r>
              <a:rPr sz="1300" dirty="0">
                <a:solidFill>
                  <a:srgbClr val="FFFFFF"/>
                </a:solidFill>
                <a:latin typeface="Calibri"/>
                <a:cs typeface="Calibri"/>
              </a:rPr>
              <a:t>previous</a:t>
            </a:r>
            <a:r>
              <a:rPr sz="1300" spc="-30" dirty="0">
                <a:solidFill>
                  <a:srgbClr val="FFFFFF"/>
                </a:solidFill>
                <a:latin typeface="Calibri"/>
                <a:cs typeface="Calibri"/>
              </a:rPr>
              <a:t> </a:t>
            </a:r>
            <a:r>
              <a:rPr sz="1300" dirty="0">
                <a:solidFill>
                  <a:srgbClr val="FFFFFF"/>
                </a:solidFill>
                <a:latin typeface="Calibri"/>
                <a:cs typeface="Calibri"/>
              </a:rPr>
              <a:t>school</a:t>
            </a:r>
            <a:r>
              <a:rPr sz="1300" spc="-20" dirty="0">
                <a:solidFill>
                  <a:srgbClr val="FFFFFF"/>
                </a:solidFill>
                <a:latin typeface="Calibri"/>
                <a:cs typeface="Calibri"/>
              </a:rPr>
              <a:t> </a:t>
            </a:r>
            <a:r>
              <a:rPr sz="1300" dirty="0">
                <a:solidFill>
                  <a:srgbClr val="FFFFFF"/>
                </a:solidFill>
                <a:latin typeface="Calibri"/>
                <a:cs typeface="Calibri"/>
              </a:rPr>
              <a:t>to</a:t>
            </a:r>
            <a:r>
              <a:rPr sz="1300" spc="-20" dirty="0">
                <a:solidFill>
                  <a:srgbClr val="FFFFFF"/>
                </a:solidFill>
                <a:latin typeface="Calibri"/>
                <a:cs typeface="Calibri"/>
              </a:rPr>
              <a:t> </a:t>
            </a:r>
            <a:r>
              <a:rPr sz="1300" dirty="0">
                <a:solidFill>
                  <a:srgbClr val="FFFFFF"/>
                </a:solidFill>
                <a:latin typeface="Calibri"/>
                <a:cs typeface="Calibri"/>
              </a:rPr>
              <a:t>ensure</a:t>
            </a:r>
            <a:r>
              <a:rPr sz="1300" spc="-20" dirty="0">
                <a:solidFill>
                  <a:srgbClr val="FFFFFF"/>
                </a:solidFill>
                <a:latin typeface="Calibri"/>
                <a:cs typeface="Calibri"/>
              </a:rPr>
              <a:t> </a:t>
            </a:r>
            <a:r>
              <a:rPr sz="1300" dirty="0">
                <a:solidFill>
                  <a:srgbClr val="FFFFFF"/>
                </a:solidFill>
                <a:latin typeface="Calibri"/>
                <a:cs typeface="Calibri"/>
              </a:rPr>
              <a:t>all</a:t>
            </a:r>
            <a:r>
              <a:rPr sz="1300" spc="-30" dirty="0">
                <a:solidFill>
                  <a:srgbClr val="FFFFFF"/>
                </a:solidFill>
                <a:latin typeface="Calibri"/>
                <a:cs typeface="Calibri"/>
              </a:rPr>
              <a:t> </a:t>
            </a:r>
            <a:r>
              <a:rPr sz="1300" spc="-10" dirty="0">
                <a:solidFill>
                  <a:srgbClr val="FFFFFF"/>
                </a:solidFill>
                <a:latin typeface="Calibri"/>
                <a:cs typeface="Calibri"/>
              </a:rPr>
              <a:t>information </a:t>
            </a:r>
            <a:r>
              <a:rPr sz="1300" dirty="0">
                <a:solidFill>
                  <a:srgbClr val="FFFFFF"/>
                </a:solidFill>
                <a:latin typeface="Calibri"/>
                <a:cs typeface="Calibri"/>
              </a:rPr>
              <a:t>and</a:t>
            </a:r>
            <a:r>
              <a:rPr sz="1300" spc="-20" dirty="0">
                <a:solidFill>
                  <a:srgbClr val="FFFFFF"/>
                </a:solidFill>
                <a:latin typeface="Calibri"/>
                <a:cs typeface="Calibri"/>
              </a:rPr>
              <a:t> </a:t>
            </a:r>
            <a:r>
              <a:rPr sz="1300" dirty="0">
                <a:solidFill>
                  <a:srgbClr val="FFFFFF"/>
                </a:solidFill>
                <a:latin typeface="Calibri"/>
                <a:cs typeface="Calibri"/>
              </a:rPr>
              <a:t>support</a:t>
            </a:r>
            <a:r>
              <a:rPr sz="1300" spc="-25" dirty="0">
                <a:solidFill>
                  <a:srgbClr val="FFFFFF"/>
                </a:solidFill>
                <a:latin typeface="Calibri"/>
                <a:cs typeface="Calibri"/>
              </a:rPr>
              <a:t> </a:t>
            </a:r>
            <a:r>
              <a:rPr sz="1300" dirty="0">
                <a:solidFill>
                  <a:srgbClr val="FFFFFF"/>
                </a:solidFill>
                <a:latin typeface="Calibri"/>
                <a:cs typeface="Calibri"/>
              </a:rPr>
              <a:t>plans</a:t>
            </a:r>
            <a:r>
              <a:rPr sz="1300" spc="-15" dirty="0">
                <a:solidFill>
                  <a:srgbClr val="FFFFFF"/>
                </a:solidFill>
                <a:latin typeface="Calibri"/>
                <a:cs typeface="Calibri"/>
              </a:rPr>
              <a:t> </a:t>
            </a:r>
            <a:r>
              <a:rPr sz="1300" dirty="0">
                <a:solidFill>
                  <a:srgbClr val="FFFFFF"/>
                </a:solidFill>
                <a:latin typeface="Calibri"/>
                <a:cs typeface="Calibri"/>
              </a:rPr>
              <a:t>are</a:t>
            </a:r>
            <a:r>
              <a:rPr sz="1300" spc="-40" dirty="0">
                <a:solidFill>
                  <a:srgbClr val="FFFFFF"/>
                </a:solidFill>
                <a:latin typeface="Calibri"/>
                <a:cs typeface="Calibri"/>
              </a:rPr>
              <a:t> </a:t>
            </a:r>
            <a:r>
              <a:rPr sz="1300" spc="-10" dirty="0">
                <a:solidFill>
                  <a:srgbClr val="FFFFFF"/>
                </a:solidFill>
                <a:latin typeface="Calibri"/>
                <a:cs typeface="Calibri"/>
              </a:rPr>
              <a:t>effectively transferred.</a:t>
            </a:r>
            <a:endParaRPr sz="1300" dirty="0">
              <a:latin typeface="Calibri"/>
              <a:cs typeface="Calibri"/>
            </a:endParaRPr>
          </a:p>
        </p:txBody>
      </p:sp>
      <p:sp>
        <p:nvSpPr>
          <p:cNvPr id="34" name="object 34"/>
          <p:cNvSpPr txBox="1"/>
          <p:nvPr/>
        </p:nvSpPr>
        <p:spPr>
          <a:xfrm>
            <a:off x="4521834" y="1272540"/>
            <a:ext cx="7000240" cy="699135"/>
          </a:xfrm>
          <a:prstGeom prst="rect">
            <a:avLst/>
          </a:prstGeom>
        </p:spPr>
        <p:txBody>
          <a:bodyPr vert="horz" wrap="square" lIns="0" tIns="51435" rIns="0" bIns="0" rtlCol="0">
            <a:spAutoFit/>
          </a:bodyPr>
          <a:lstStyle/>
          <a:p>
            <a:pPr marL="12700" marR="5080">
              <a:lnSpc>
                <a:spcPct val="80000"/>
              </a:lnSpc>
              <a:spcBef>
                <a:spcPts val="405"/>
              </a:spcBef>
            </a:pPr>
            <a:r>
              <a:rPr sz="1300" dirty="0">
                <a:solidFill>
                  <a:srgbClr val="FFFFFF"/>
                </a:solidFill>
                <a:latin typeface="Calibri"/>
                <a:cs typeface="Calibri"/>
              </a:rPr>
              <a:t>With</a:t>
            </a:r>
            <a:r>
              <a:rPr sz="1300" spc="-15" dirty="0">
                <a:solidFill>
                  <a:srgbClr val="FFFFFF"/>
                </a:solidFill>
                <a:latin typeface="Calibri"/>
                <a:cs typeface="Calibri"/>
              </a:rPr>
              <a:t> </a:t>
            </a:r>
            <a:r>
              <a:rPr sz="1300" dirty="0">
                <a:solidFill>
                  <a:srgbClr val="FFFFFF"/>
                </a:solidFill>
                <a:latin typeface="Calibri"/>
                <a:cs typeface="Calibri"/>
              </a:rPr>
              <a:t>children</a:t>
            </a:r>
            <a:r>
              <a:rPr sz="1300" spc="-30" dirty="0">
                <a:solidFill>
                  <a:srgbClr val="FFFFFF"/>
                </a:solidFill>
                <a:latin typeface="Calibri"/>
                <a:cs typeface="Calibri"/>
              </a:rPr>
              <a:t> </a:t>
            </a:r>
            <a:r>
              <a:rPr sz="1300" dirty="0">
                <a:solidFill>
                  <a:srgbClr val="FFFFFF"/>
                </a:solidFill>
                <a:latin typeface="Calibri"/>
                <a:cs typeface="Calibri"/>
              </a:rPr>
              <a:t>in</a:t>
            </a:r>
            <a:r>
              <a:rPr sz="1300" spc="-35" dirty="0">
                <a:solidFill>
                  <a:srgbClr val="FFFFFF"/>
                </a:solidFill>
                <a:latin typeface="Calibri"/>
                <a:cs typeface="Calibri"/>
              </a:rPr>
              <a:t> </a:t>
            </a:r>
            <a:r>
              <a:rPr sz="1300" dirty="0">
                <a:solidFill>
                  <a:srgbClr val="FFFFFF"/>
                </a:solidFill>
                <a:latin typeface="Calibri"/>
                <a:cs typeface="Calibri"/>
              </a:rPr>
              <a:t>Early</a:t>
            </a:r>
            <a:r>
              <a:rPr sz="1300" spc="-30" dirty="0">
                <a:solidFill>
                  <a:srgbClr val="FFFFFF"/>
                </a:solidFill>
                <a:latin typeface="Calibri"/>
                <a:cs typeface="Calibri"/>
              </a:rPr>
              <a:t> </a:t>
            </a:r>
            <a:r>
              <a:rPr sz="1300" spc="-20" dirty="0">
                <a:solidFill>
                  <a:srgbClr val="FFFFFF"/>
                </a:solidFill>
                <a:latin typeface="Calibri"/>
                <a:cs typeface="Calibri"/>
              </a:rPr>
              <a:t>Years, </a:t>
            </a:r>
            <a:r>
              <a:rPr sz="1300" dirty="0">
                <a:solidFill>
                  <a:srgbClr val="FFFFFF"/>
                </a:solidFill>
                <a:latin typeface="Calibri"/>
                <a:cs typeface="Calibri"/>
              </a:rPr>
              <a:t>staff</a:t>
            </a:r>
            <a:r>
              <a:rPr sz="1300" spc="-15" dirty="0">
                <a:solidFill>
                  <a:srgbClr val="FFFFFF"/>
                </a:solidFill>
                <a:latin typeface="Calibri"/>
                <a:cs typeface="Calibri"/>
              </a:rPr>
              <a:t> </a:t>
            </a:r>
            <a:r>
              <a:rPr sz="1300" dirty="0">
                <a:solidFill>
                  <a:srgbClr val="FFFFFF"/>
                </a:solidFill>
                <a:latin typeface="Calibri"/>
                <a:cs typeface="Calibri"/>
              </a:rPr>
              <a:t>may</a:t>
            </a:r>
            <a:r>
              <a:rPr sz="1300" spc="-30" dirty="0">
                <a:solidFill>
                  <a:srgbClr val="FFFFFF"/>
                </a:solidFill>
                <a:latin typeface="Calibri"/>
                <a:cs typeface="Calibri"/>
              </a:rPr>
              <a:t> </a:t>
            </a:r>
            <a:r>
              <a:rPr sz="1300" dirty="0">
                <a:solidFill>
                  <a:srgbClr val="FFFFFF"/>
                </a:solidFill>
                <a:latin typeface="Calibri"/>
                <a:cs typeface="Calibri"/>
              </a:rPr>
              <a:t>pay</a:t>
            </a:r>
            <a:r>
              <a:rPr sz="1300" spc="-30" dirty="0">
                <a:solidFill>
                  <a:srgbClr val="FFFFFF"/>
                </a:solidFill>
                <a:latin typeface="Calibri"/>
                <a:cs typeface="Calibri"/>
              </a:rPr>
              <a:t> </a:t>
            </a:r>
            <a:r>
              <a:rPr sz="1300" dirty="0">
                <a:solidFill>
                  <a:srgbClr val="FFFFFF"/>
                </a:solidFill>
                <a:latin typeface="Calibri"/>
                <a:cs typeface="Calibri"/>
              </a:rPr>
              <a:t>home</a:t>
            </a:r>
            <a:r>
              <a:rPr sz="1300" spc="-15" dirty="0">
                <a:solidFill>
                  <a:srgbClr val="FFFFFF"/>
                </a:solidFill>
                <a:latin typeface="Calibri"/>
                <a:cs typeface="Calibri"/>
              </a:rPr>
              <a:t> </a:t>
            </a:r>
            <a:r>
              <a:rPr sz="1300" dirty="0">
                <a:solidFill>
                  <a:srgbClr val="FFFFFF"/>
                </a:solidFill>
                <a:latin typeface="Calibri"/>
                <a:cs typeface="Calibri"/>
              </a:rPr>
              <a:t>visits</a:t>
            </a:r>
            <a:r>
              <a:rPr sz="1300" spc="-25" dirty="0">
                <a:solidFill>
                  <a:srgbClr val="FFFFFF"/>
                </a:solidFill>
                <a:latin typeface="Calibri"/>
                <a:cs typeface="Calibri"/>
              </a:rPr>
              <a:t> </a:t>
            </a:r>
            <a:r>
              <a:rPr sz="1300" dirty="0">
                <a:solidFill>
                  <a:srgbClr val="FFFFFF"/>
                </a:solidFill>
                <a:latin typeface="Calibri"/>
                <a:cs typeface="Calibri"/>
              </a:rPr>
              <a:t>and</a:t>
            </a:r>
            <a:r>
              <a:rPr sz="1300" spc="-20" dirty="0">
                <a:solidFill>
                  <a:srgbClr val="FFFFFF"/>
                </a:solidFill>
                <a:latin typeface="Calibri"/>
                <a:cs typeface="Calibri"/>
              </a:rPr>
              <a:t> </a:t>
            </a:r>
            <a:r>
              <a:rPr sz="1300" dirty="0">
                <a:solidFill>
                  <a:srgbClr val="FFFFFF"/>
                </a:solidFill>
                <a:latin typeface="Calibri"/>
                <a:cs typeface="Calibri"/>
              </a:rPr>
              <a:t>visit</a:t>
            </a:r>
            <a:r>
              <a:rPr sz="1300" spc="-25" dirty="0">
                <a:solidFill>
                  <a:srgbClr val="FFFFFF"/>
                </a:solidFill>
                <a:latin typeface="Calibri"/>
                <a:cs typeface="Calibri"/>
              </a:rPr>
              <a:t> </a:t>
            </a:r>
            <a:r>
              <a:rPr sz="1300" dirty="0">
                <a:solidFill>
                  <a:srgbClr val="FFFFFF"/>
                </a:solidFill>
                <a:latin typeface="Calibri"/>
                <a:cs typeface="Calibri"/>
              </a:rPr>
              <a:t>the</a:t>
            </a:r>
            <a:r>
              <a:rPr sz="1300" spc="-15" dirty="0">
                <a:solidFill>
                  <a:srgbClr val="FFFFFF"/>
                </a:solidFill>
                <a:latin typeface="Calibri"/>
                <a:cs typeface="Calibri"/>
              </a:rPr>
              <a:t> </a:t>
            </a:r>
            <a:r>
              <a:rPr sz="1300" dirty="0">
                <a:solidFill>
                  <a:srgbClr val="FFFFFF"/>
                </a:solidFill>
                <a:latin typeface="Calibri"/>
                <a:cs typeface="Calibri"/>
              </a:rPr>
              <a:t>child</a:t>
            </a:r>
            <a:r>
              <a:rPr sz="1300" spc="-20" dirty="0">
                <a:solidFill>
                  <a:srgbClr val="FFFFFF"/>
                </a:solidFill>
                <a:latin typeface="Calibri"/>
                <a:cs typeface="Calibri"/>
              </a:rPr>
              <a:t> </a:t>
            </a:r>
            <a:r>
              <a:rPr sz="1300" dirty="0">
                <a:solidFill>
                  <a:srgbClr val="FFFFFF"/>
                </a:solidFill>
                <a:latin typeface="Calibri"/>
                <a:cs typeface="Calibri"/>
              </a:rPr>
              <a:t>in</a:t>
            </a:r>
            <a:r>
              <a:rPr sz="1300" spc="-30" dirty="0">
                <a:solidFill>
                  <a:srgbClr val="FFFFFF"/>
                </a:solidFill>
                <a:latin typeface="Calibri"/>
                <a:cs typeface="Calibri"/>
              </a:rPr>
              <a:t> </a:t>
            </a:r>
            <a:r>
              <a:rPr sz="1300" dirty="0">
                <a:solidFill>
                  <a:srgbClr val="FFFFFF"/>
                </a:solidFill>
                <a:latin typeface="Calibri"/>
                <a:cs typeface="Calibri"/>
              </a:rPr>
              <a:t>their</a:t>
            </a:r>
            <a:r>
              <a:rPr sz="1300" spc="-30" dirty="0">
                <a:solidFill>
                  <a:srgbClr val="FFFFFF"/>
                </a:solidFill>
                <a:latin typeface="Calibri"/>
                <a:cs typeface="Calibri"/>
              </a:rPr>
              <a:t> </a:t>
            </a:r>
            <a:r>
              <a:rPr sz="1300" dirty="0">
                <a:solidFill>
                  <a:srgbClr val="FFFFFF"/>
                </a:solidFill>
                <a:latin typeface="Calibri"/>
                <a:cs typeface="Calibri"/>
              </a:rPr>
              <a:t>setting</a:t>
            </a:r>
            <a:r>
              <a:rPr sz="1300" spc="50" dirty="0">
                <a:solidFill>
                  <a:srgbClr val="FFFFFF"/>
                </a:solidFill>
                <a:latin typeface="Calibri"/>
                <a:cs typeface="Calibri"/>
              </a:rPr>
              <a:t> </a:t>
            </a:r>
            <a:r>
              <a:rPr sz="1300" dirty="0">
                <a:solidFill>
                  <a:srgbClr val="FFFFFF"/>
                </a:solidFill>
                <a:latin typeface="Calibri"/>
                <a:cs typeface="Calibri"/>
              </a:rPr>
              <a:t>in</a:t>
            </a:r>
            <a:r>
              <a:rPr sz="1300" spc="-15" dirty="0">
                <a:solidFill>
                  <a:srgbClr val="FFFFFF"/>
                </a:solidFill>
                <a:latin typeface="Calibri"/>
                <a:cs typeface="Calibri"/>
              </a:rPr>
              <a:t> </a:t>
            </a:r>
            <a:r>
              <a:rPr sz="1300" dirty="0">
                <a:solidFill>
                  <a:srgbClr val="FFFFFF"/>
                </a:solidFill>
                <a:latin typeface="Calibri"/>
                <a:cs typeface="Calibri"/>
              </a:rPr>
              <a:t>order</a:t>
            </a:r>
            <a:r>
              <a:rPr sz="1300" spc="-40" dirty="0">
                <a:solidFill>
                  <a:srgbClr val="FFFFFF"/>
                </a:solidFill>
                <a:latin typeface="Calibri"/>
                <a:cs typeface="Calibri"/>
              </a:rPr>
              <a:t> </a:t>
            </a:r>
            <a:r>
              <a:rPr sz="1300" spc="-25" dirty="0">
                <a:solidFill>
                  <a:srgbClr val="FFFFFF"/>
                </a:solidFill>
                <a:latin typeface="Calibri"/>
                <a:cs typeface="Calibri"/>
              </a:rPr>
              <a:t>to </a:t>
            </a:r>
            <a:r>
              <a:rPr sz="1300" dirty="0">
                <a:solidFill>
                  <a:srgbClr val="FFFFFF"/>
                </a:solidFill>
                <a:latin typeface="Calibri"/>
                <a:cs typeface="Calibri"/>
              </a:rPr>
              <a:t>assess</a:t>
            </a:r>
            <a:r>
              <a:rPr sz="1300" spc="-5" dirty="0">
                <a:solidFill>
                  <a:srgbClr val="FFFFFF"/>
                </a:solidFill>
                <a:latin typeface="Calibri"/>
                <a:cs typeface="Calibri"/>
              </a:rPr>
              <a:t> </a:t>
            </a:r>
            <a:r>
              <a:rPr sz="1300" dirty="0">
                <a:solidFill>
                  <a:srgbClr val="FFFFFF"/>
                </a:solidFill>
                <a:latin typeface="Calibri"/>
                <a:cs typeface="Calibri"/>
              </a:rPr>
              <a:t>the</a:t>
            </a:r>
            <a:r>
              <a:rPr sz="1300" spc="-15" dirty="0">
                <a:solidFill>
                  <a:srgbClr val="FFFFFF"/>
                </a:solidFill>
                <a:latin typeface="Calibri"/>
                <a:cs typeface="Calibri"/>
              </a:rPr>
              <a:t> </a:t>
            </a:r>
            <a:r>
              <a:rPr sz="1300" dirty="0">
                <a:solidFill>
                  <a:srgbClr val="FFFFFF"/>
                </a:solidFill>
                <a:latin typeface="Calibri"/>
                <a:cs typeface="Calibri"/>
              </a:rPr>
              <a:t>level</a:t>
            </a:r>
            <a:r>
              <a:rPr sz="1300" spc="-15" dirty="0">
                <a:solidFill>
                  <a:srgbClr val="FFFFFF"/>
                </a:solidFill>
                <a:latin typeface="Calibri"/>
                <a:cs typeface="Calibri"/>
              </a:rPr>
              <a:t> </a:t>
            </a:r>
            <a:r>
              <a:rPr sz="1300" dirty="0">
                <a:solidFill>
                  <a:srgbClr val="FFFFFF"/>
                </a:solidFill>
                <a:latin typeface="Calibri"/>
                <a:cs typeface="Calibri"/>
              </a:rPr>
              <a:t>of</a:t>
            </a:r>
            <a:r>
              <a:rPr sz="1300" spc="-30" dirty="0">
                <a:solidFill>
                  <a:srgbClr val="FFFFFF"/>
                </a:solidFill>
                <a:latin typeface="Calibri"/>
                <a:cs typeface="Calibri"/>
              </a:rPr>
              <a:t> </a:t>
            </a:r>
            <a:r>
              <a:rPr sz="1300" dirty="0">
                <a:solidFill>
                  <a:srgbClr val="FFFFFF"/>
                </a:solidFill>
                <a:latin typeface="Calibri"/>
                <a:cs typeface="Calibri"/>
              </a:rPr>
              <a:t>need</a:t>
            </a:r>
            <a:r>
              <a:rPr sz="1300" spc="-15" dirty="0">
                <a:solidFill>
                  <a:srgbClr val="FFFFFF"/>
                </a:solidFill>
                <a:latin typeface="Calibri"/>
                <a:cs typeface="Calibri"/>
              </a:rPr>
              <a:t> </a:t>
            </a:r>
            <a:r>
              <a:rPr sz="1300" dirty="0">
                <a:solidFill>
                  <a:srgbClr val="FFFFFF"/>
                </a:solidFill>
                <a:latin typeface="Calibri"/>
                <a:cs typeface="Calibri"/>
              </a:rPr>
              <a:t>and</a:t>
            </a:r>
            <a:r>
              <a:rPr sz="1300" spc="-20" dirty="0">
                <a:solidFill>
                  <a:srgbClr val="FFFFFF"/>
                </a:solidFill>
                <a:latin typeface="Calibri"/>
                <a:cs typeface="Calibri"/>
              </a:rPr>
              <a:t> </a:t>
            </a:r>
            <a:r>
              <a:rPr sz="1300" dirty="0">
                <a:solidFill>
                  <a:srgbClr val="FFFFFF"/>
                </a:solidFill>
                <a:latin typeface="Calibri"/>
                <a:cs typeface="Calibri"/>
              </a:rPr>
              <a:t>support</a:t>
            </a:r>
            <a:r>
              <a:rPr sz="1300" spc="-5" dirty="0">
                <a:solidFill>
                  <a:srgbClr val="FFFFFF"/>
                </a:solidFill>
                <a:latin typeface="Calibri"/>
                <a:cs typeface="Calibri"/>
              </a:rPr>
              <a:t> </a:t>
            </a:r>
            <a:r>
              <a:rPr sz="1300" dirty="0">
                <a:solidFill>
                  <a:srgbClr val="FFFFFF"/>
                </a:solidFill>
                <a:latin typeface="Calibri"/>
                <a:cs typeface="Calibri"/>
              </a:rPr>
              <a:t>which</a:t>
            </a:r>
            <a:r>
              <a:rPr sz="1300" spc="-25" dirty="0">
                <a:solidFill>
                  <a:srgbClr val="FFFFFF"/>
                </a:solidFill>
                <a:latin typeface="Calibri"/>
                <a:cs typeface="Calibri"/>
              </a:rPr>
              <a:t> </a:t>
            </a:r>
            <a:r>
              <a:rPr sz="1300" dirty="0">
                <a:solidFill>
                  <a:srgbClr val="FFFFFF"/>
                </a:solidFill>
                <a:latin typeface="Calibri"/>
                <a:cs typeface="Calibri"/>
              </a:rPr>
              <a:t>may</a:t>
            </a:r>
            <a:r>
              <a:rPr sz="1300" spc="-15" dirty="0">
                <a:solidFill>
                  <a:srgbClr val="FFFFFF"/>
                </a:solidFill>
                <a:latin typeface="Calibri"/>
                <a:cs typeface="Calibri"/>
              </a:rPr>
              <a:t> </a:t>
            </a:r>
            <a:r>
              <a:rPr sz="1300" dirty="0">
                <a:solidFill>
                  <a:srgbClr val="FFFFFF"/>
                </a:solidFill>
                <a:latin typeface="Calibri"/>
                <a:cs typeface="Calibri"/>
              </a:rPr>
              <a:t>be</a:t>
            </a:r>
            <a:r>
              <a:rPr sz="1300" spc="-25" dirty="0">
                <a:solidFill>
                  <a:srgbClr val="FFFFFF"/>
                </a:solidFill>
                <a:latin typeface="Calibri"/>
                <a:cs typeface="Calibri"/>
              </a:rPr>
              <a:t> </a:t>
            </a:r>
            <a:r>
              <a:rPr sz="1300" dirty="0">
                <a:solidFill>
                  <a:srgbClr val="FFFFFF"/>
                </a:solidFill>
                <a:latin typeface="Calibri"/>
                <a:cs typeface="Calibri"/>
              </a:rPr>
              <a:t>required</a:t>
            </a:r>
            <a:r>
              <a:rPr sz="1300" spc="-25" dirty="0">
                <a:solidFill>
                  <a:srgbClr val="FFFFFF"/>
                </a:solidFill>
                <a:latin typeface="Calibri"/>
                <a:cs typeface="Calibri"/>
              </a:rPr>
              <a:t> </a:t>
            </a:r>
            <a:r>
              <a:rPr sz="1300" dirty="0">
                <a:solidFill>
                  <a:srgbClr val="FFFFFF"/>
                </a:solidFill>
                <a:latin typeface="Calibri"/>
                <a:cs typeface="Calibri"/>
              </a:rPr>
              <a:t>at</a:t>
            </a:r>
            <a:r>
              <a:rPr sz="1300" spc="-35" dirty="0">
                <a:solidFill>
                  <a:srgbClr val="FFFFFF"/>
                </a:solidFill>
                <a:latin typeface="Calibri"/>
                <a:cs typeface="Calibri"/>
              </a:rPr>
              <a:t> </a:t>
            </a:r>
            <a:r>
              <a:rPr sz="1300" dirty="0">
                <a:solidFill>
                  <a:srgbClr val="FFFFFF"/>
                </a:solidFill>
                <a:latin typeface="Calibri"/>
                <a:cs typeface="Calibri"/>
              </a:rPr>
              <a:t>St</a:t>
            </a:r>
            <a:r>
              <a:rPr sz="1300" spc="-20" dirty="0">
                <a:solidFill>
                  <a:srgbClr val="FFFFFF"/>
                </a:solidFill>
                <a:latin typeface="Calibri"/>
                <a:cs typeface="Calibri"/>
              </a:rPr>
              <a:t> </a:t>
            </a:r>
            <a:r>
              <a:rPr lang="en-GB" sz="1300" spc="-20" dirty="0">
                <a:solidFill>
                  <a:srgbClr val="FFFFFF"/>
                </a:solidFill>
                <a:latin typeface="Calibri"/>
                <a:cs typeface="Calibri"/>
              </a:rPr>
              <a:t>Pauls</a:t>
            </a:r>
            <a:r>
              <a:rPr sz="1300" spc="-20" dirty="0">
                <a:solidFill>
                  <a:srgbClr val="FFFFFF"/>
                </a:solidFill>
                <a:latin typeface="Calibri"/>
                <a:cs typeface="Calibri"/>
              </a:rPr>
              <a:t>.</a:t>
            </a:r>
            <a:r>
              <a:rPr sz="1300" dirty="0">
                <a:solidFill>
                  <a:srgbClr val="FFFFFF"/>
                </a:solidFill>
                <a:latin typeface="Calibri"/>
                <a:cs typeface="Calibri"/>
              </a:rPr>
              <a:t> The</a:t>
            </a:r>
            <a:r>
              <a:rPr sz="1300" spc="-20" dirty="0">
                <a:solidFill>
                  <a:srgbClr val="FFFFFF"/>
                </a:solidFill>
                <a:latin typeface="Calibri"/>
                <a:cs typeface="Calibri"/>
              </a:rPr>
              <a:t> </a:t>
            </a:r>
            <a:r>
              <a:rPr sz="1300" dirty="0">
                <a:solidFill>
                  <a:srgbClr val="FFFFFF"/>
                </a:solidFill>
                <a:latin typeface="Calibri"/>
                <a:cs typeface="Calibri"/>
              </a:rPr>
              <a:t>school</a:t>
            </a:r>
            <a:r>
              <a:rPr sz="1300" spc="-15" dirty="0">
                <a:solidFill>
                  <a:srgbClr val="FFFFFF"/>
                </a:solidFill>
                <a:latin typeface="Calibri"/>
                <a:cs typeface="Calibri"/>
              </a:rPr>
              <a:t> </a:t>
            </a:r>
            <a:r>
              <a:rPr sz="1300" spc="-20" dirty="0">
                <a:solidFill>
                  <a:srgbClr val="FFFFFF"/>
                </a:solidFill>
                <a:latin typeface="Calibri"/>
                <a:cs typeface="Calibri"/>
              </a:rPr>
              <a:t>uses </a:t>
            </a:r>
            <a:r>
              <a:rPr sz="1300" spc="-10" dirty="0">
                <a:solidFill>
                  <a:srgbClr val="FFFFFF"/>
                </a:solidFill>
                <a:latin typeface="Calibri"/>
                <a:cs typeface="Calibri"/>
              </a:rPr>
              <a:t>Hertfordshires</a:t>
            </a:r>
            <a:r>
              <a:rPr sz="1300" spc="-20" dirty="0">
                <a:solidFill>
                  <a:srgbClr val="FFFFFF"/>
                </a:solidFill>
                <a:latin typeface="Calibri"/>
                <a:cs typeface="Calibri"/>
              </a:rPr>
              <a:t> </a:t>
            </a:r>
            <a:r>
              <a:rPr sz="1300" dirty="0">
                <a:solidFill>
                  <a:srgbClr val="FFFFFF"/>
                </a:solidFill>
                <a:latin typeface="Calibri"/>
                <a:cs typeface="Calibri"/>
              </a:rPr>
              <a:t>Early</a:t>
            </a:r>
            <a:r>
              <a:rPr sz="1300" spc="-30" dirty="0">
                <a:solidFill>
                  <a:srgbClr val="FFFFFF"/>
                </a:solidFill>
                <a:latin typeface="Calibri"/>
                <a:cs typeface="Calibri"/>
              </a:rPr>
              <a:t> </a:t>
            </a:r>
            <a:r>
              <a:rPr sz="1300" spc="-20" dirty="0">
                <a:solidFill>
                  <a:srgbClr val="FFFFFF"/>
                </a:solidFill>
                <a:latin typeface="Calibri"/>
                <a:cs typeface="Calibri"/>
              </a:rPr>
              <a:t>Years</a:t>
            </a:r>
            <a:r>
              <a:rPr sz="1300" spc="-25" dirty="0">
                <a:solidFill>
                  <a:srgbClr val="FFFFFF"/>
                </a:solidFill>
                <a:latin typeface="Calibri"/>
                <a:cs typeface="Calibri"/>
              </a:rPr>
              <a:t> </a:t>
            </a:r>
            <a:r>
              <a:rPr sz="1300" spc="-10" dirty="0">
                <a:solidFill>
                  <a:srgbClr val="FFFFFF"/>
                </a:solidFill>
                <a:latin typeface="Calibri"/>
                <a:cs typeface="Calibri"/>
              </a:rPr>
              <a:t>Transition Toolkit</a:t>
            </a:r>
            <a:r>
              <a:rPr sz="1300" spc="-15" dirty="0">
                <a:solidFill>
                  <a:srgbClr val="FFFFFF"/>
                </a:solidFill>
                <a:latin typeface="Calibri"/>
                <a:cs typeface="Calibri"/>
              </a:rPr>
              <a:t> </a:t>
            </a:r>
            <a:r>
              <a:rPr sz="1300" dirty="0">
                <a:solidFill>
                  <a:srgbClr val="FFFFFF"/>
                </a:solidFill>
                <a:latin typeface="Calibri"/>
                <a:cs typeface="Calibri"/>
              </a:rPr>
              <a:t>to</a:t>
            </a:r>
            <a:r>
              <a:rPr sz="1300" spc="-30" dirty="0">
                <a:solidFill>
                  <a:srgbClr val="FFFFFF"/>
                </a:solidFill>
                <a:latin typeface="Calibri"/>
                <a:cs typeface="Calibri"/>
              </a:rPr>
              <a:t> </a:t>
            </a:r>
            <a:r>
              <a:rPr sz="1300" dirty="0">
                <a:solidFill>
                  <a:srgbClr val="FFFFFF"/>
                </a:solidFill>
                <a:latin typeface="Calibri"/>
                <a:cs typeface="Calibri"/>
              </a:rPr>
              <a:t>help</a:t>
            </a:r>
            <a:r>
              <a:rPr sz="1300" spc="-15" dirty="0">
                <a:solidFill>
                  <a:srgbClr val="FFFFFF"/>
                </a:solidFill>
                <a:latin typeface="Calibri"/>
                <a:cs typeface="Calibri"/>
              </a:rPr>
              <a:t> </a:t>
            </a:r>
            <a:r>
              <a:rPr sz="1300" dirty="0">
                <a:solidFill>
                  <a:srgbClr val="FFFFFF"/>
                </a:solidFill>
                <a:latin typeface="Calibri"/>
                <a:cs typeface="Calibri"/>
              </a:rPr>
              <a:t>plan,</a:t>
            </a:r>
            <a:r>
              <a:rPr sz="1300" spc="-20" dirty="0">
                <a:solidFill>
                  <a:srgbClr val="FFFFFF"/>
                </a:solidFill>
                <a:latin typeface="Calibri"/>
                <a:cs typeface="Calibri"/>
              </a:rPr>
              <a:t> </a:t>
            </a:r>
            <a:r>
              <a:rPr sz="1300" dirty="0">
                <a:solidFill>
                  <a:srgbClr val="FFFFFF"/>
                </a:solidFill>
                <a:latin typeface="Calibri"/>
                <a:cs typeface="Calibri"/>
              </a:rPr>
              <a:t>guide</a:t>
            </a:r>
            <a:r>
              <a:rPr sz="1300" spc="-20" dirty="0">
                <a:solidFill>
                  <a:srgbClr val="FFFFFF"/>
                </a:solidFill>
                <a:latin typeface="Calibri"/>
                <a:cs typeface="Calibri"/>
              </a:rPr>
              <a:t> </a:t>
            </a:r>
            <a:r>
              <a:rPr sz="1300" dirty="0">
                <a:solidFill>
                  <a:srgbClr val="FFFFFF"/>
                </a:solidFill>
                <a:latin typeface="Calibri"/>
                <a:cs typeface="Calibri"/>
              </a:rPr>
              <a:t>and</a:t>
            </a:r>
            <a:r>
              <a:rPr sz="1300" spc="-30" dirty="0">
                <a:solidFill>
                  <a:srgbClr val="FFFFFF"/>
                </a:solidFill>
                <a:latin typeface="Calibri"/>
                <a:cs typeface="Calibri"/>
              </a:rPr>
              <a:t> </a:t>
            </a:r>
            <a:r>
              <a:rPr sz="1300" dirty="0">
                <a:solidFill>
                  <a:srgbClr val="FFFFFF"/>
                </a:solidFill>
                <a:latin typeface="Calibri"/>
                <a:cs typeface="Calibri"/>
              </a:rPr>
              <a:t>make</a:t>
            </a:r>
            <a:r>
              <a:rPr sz="1300" spc="-30" dirty="0">
                <a:solidFill>
                  <a:srgbClr val="FFFFFF"/>
                </a:solidFill>
                <a:latin typeface="Calibri"/>
                <a:cs typeface="Calibri"/>
              </a:rPr>
              <a:t> </a:t>
            </a:r>
            <a:r>
              <a:rPr sz="1300" dirty="0">
                <a:solidFill>
                  <a:srgbClr val="FFFFFF"/>
                </a:solidFill>
                <a:latin typeface="Calibri"/>
                <a:cs typeface="Calibri"/>
              </a:rPr>
              <a:t>a</a:t>
            </a:r>
            <a:r>
              <a:rPr sz="1300" spc="-20" dirty="0">
                <a:solidFill>
                  <a:srgbClr val="FFFFFF"/>
                </a:solidFill>
                <a:latin typeface="Calibri"/>
                <a:cs typeface="Calibri"/>
              </a:rPr>
              <a:t> </a:t>
            </a:r>
            <a:r>
              <a:rPr sz="1300" dirty="0">
                <a:solidFill>
                  <a:srgbClr val="FFFFFF"/>
                </a:solidFill>
                <a:latin typeface="Calibri"/>
                <a:cs typeface="Calibri"/>
              </a:rPr>
              <a:t>success</a:t>
            </a:r>
            <a:r>
              <a:rPr sz="1300" spc="-20" dirty="0">
                <a:solidFill>
                  <a:srgbClr val="FFFFFF"/>
                </a:solidFill>
                <a:latin typeface="Calibri"/>
                <a:cs typeface="Calibri"/>
              </a:rPr>
              <a:t> </a:t>
            </a:r>
            <a:r>
              <a:rPr sz="1300" dirty="0">
                <a:solidFill>
                  <a:srgbClr val="FFFFFF"/>
                </a:solidFill>
                <a:latin typeface="Calibri"/>
                <a:cs typeface="Calibri"/>
              </a:rPr>
              <a:t>of</a:t>
            </a:r>
            <a:r>
              <a:rPr sz="1300" spc="-30" dirty="0">
                <a:solidFill>
                  <a:srgbClr val="FFFFFF"/>
                </a:solidFill>
                <a:latin typeface="Calibri"/>
                <a:cs typeface="Calibri"/>
              </a:rPr>
              <a:t> </a:t>
            </a:r>
            <a:r>
              <a:rPr sz="1300" dirty="0">
                <a:solidFill>
                  <a:srgbClr val="FFFFFF"/>
                </a:solidFill>
                <a:latin typeface="Calibri"/>
                <a:cs typeface="Calibri"/>
              </a:rPr>
              <a:t>all</a:t>
            </a:r>
            <a:r>
              <a:rPr sz="1300" spc="-30" dirty="0">
                <a:solidFill>
                  <a:srgbClr val="FFFFFF"/>
                </a:solidFill>
                <a:latin typeface="Calibri"/>
                <a:cs typeface="Calibri"/>
              </a:rPr>
              <a:t> </a:t>
            </a:r>
            <a:r>
              <a:rPr sz="1300" spc="-10" dirty="0">
                <a:solidFill>
                  <a:srgbClr val="FFFFFF"/>
                </a:solidFill>
                <a:latin typeface="Calibri"/>
                <a:cs typeface="Calibri"/>
              </a:rPr>
              <a:t>transitions</a:t>
            </a:r>
            <a:r>
              <a:rPr sz="1300" dirty="0">
                <a:solidFill>
                  <a:srgbClr val="FFFFFF"/>
                </a:solidFill>
                <a:latin typeface="Calibri"/>
                <a:cs typeface="Calibri"/>
              </a:rPr>
              <a:t> </a:t>
            </a:r>
            <a:r>
              <a:rPr sz="1300" spc="-20" dirty="0">
                <a:solidFill>
                  <a:srgbClr val="FFFFFF"/>
                </a:solidFill>
                <a:latin typeface="Calibri"/>
                <a:cs typeface="Calibri"/>
              </a:rPr>
              <a:t>into </a:t>
            </a:r>
            <a:r>
              <a:rPr sz="1300" dirty="0">
                <a:solidFill>
                  <a:srgbClr val="FFFFFF"/>
                </a:solidFill>
                <a:latin typeface="Calibri"/>
                <a:cs typeface="Calibri"/>
              </a:rPr>
              <a:t>Nursery</a:t>
            </a:r>
            <a:r>
              <a:rPr sz="1300" spc="-40" dirty="0">
                <a:solidFill>
                  <a:srgbClr val="FFFFFF"/>
                </a:solidFill>
                <a:latin typeface="Calibri"/>
                <a:cs typeface="Calibri"/>
              </a:rPr>
              <a:t> </a:t>
            </a:r>
            <a:r>
              <a:rPr sz="1300" dirty="0">
                <a:solidFill>
                  <a:srgbClr val="FFFFFF"/>
                </a:solidFill>
                <a:latin typeface="Calibri"/>
                <a:cs typeface="Calibri"/>
              </a:rPr>
              <a:t>and</a:t>
            </a:r>
            <a:r>
              <a:rPr sz="1300" spc="-35" dirty="0">
                <a:solidFill>
                  <a:srgbClr val="FFFFFF"/>
                </a:solidFill>
                <a:latin typeface="Calibri"/>
                <a:cs typeface="Calibri"/>
              </a:rPr>
              <a:t> </a:t>
            </a:r>
            <a:r>
              <a:rPr sz="1300" spc="-10" dirty="0">
                <a:solidFill>
                  <a:srgbClr val="FFFFFF"/>
                </a:solidFill>
                <a:latin typeface="Calibri"/>
                <a:cs typeface="Calibri"/>
              </a:rPr>
              <a:t>Reception.</a:t>
            </a:r>
            <a:endParaRPr sz="1300" dirty="0">
              <a:latin typeface="Calibri"/>
              <a:cs typeface="Calibri"/>
            </a:endParaRPr>
          </a:p>
        </p:txBody>
      </p:sp>
      <p:sp>
        <p:nvSpPr>
          <p:cNvPr id="50" name="object 50"/>
          <p:cNvSpPr txBox="1"/>
          <p:nvPr/>
        </p:nvSpPr>
        <p:spPr>
          <a:xfrm>
            <a:off x="4531105" y="2296286"/>
            <a:ext cx="7020559" cy="1491615"/>
          </a:xfrm>
          <a:prstGeom prst="rect">
            <a:avLst/>
          </a:prstGeom>
        </p:spPr>
        <p:txBody>
          <a:bodyPr vert="horz" wrap="square" lIns="0" tIns="51435" rIns="0" bIns="0" rtlCol="0">
            <a:spAutoFit/>
          </a:bodyPr>
          <a:lstStyle/>
          <a:p>
            <a:pPr marL="12700" marR="5080">
              <a:lnSpc>
                <a:spcPct val="80000"/>
              </a:lnSpc>
              <a:spcBef>
                <a:spcPts val="405"/>
              </a:spcBef>
            </a:pPr>
            <a:r>
              <a:rPr sz="1300" dirty="0">
                <a:solidFill>
                  <a:srgbClr val="FFFFFF"/>
                </a:solidFill>
                <a:latin typeface="Calibri"/>
                <a:cs typeface="Calibri"/>
              </a:rPr>
              <a:t>In</a:t>
            </a:r>
            <a:r>
              <a:rPr sz="1300" spc="-35" dirty="0">
                <a:solidFill>
                  <a:srgbClr val="FFFFFF"/>
                </a:solidFill>
                <a:latin typeface="Calibri"/>
                <a:cs typeface="Calibri"/>
              </a:rPr>
              <a:t> </a:t>
            </a:r>
            <a:r>
              <a:rPr sz="1300" dirty="0">
                <a:solidFill>
                  <a:srgbClr val="FFFFFF"/>
                </a:solidFill>
                <a:latin typeface="Calibri"/>
                <a:cs typeface="Calibri"/>
              </a:rPr>
              <a:t>the</a:t>
            </a:r>
            <a:r>
              <a:rPr sz="1300" spc="-15" dirty="0">
                <a:solidFill>
                  <a:srgbClr val="FFFFFF"/>
                </a:solidFill>
                <a:latin typeface="Calibri"/>
                <a:cs typeface="Calibri"/>
              </a:rPr>
              <a:t> </a:t>
            </a:r>
            <a:r>
              <a:rPr sz="1300" dirty="0">
                <a:solidFill>
                  <a:srgbClr val="FFFFFF"/>
                </a:solidFill>
                <a:latin typeface="Calibri"/>
                <a:cs typeface="Calibri"/>
              </a:rPr>
              <a:t>summer</a:t>
            </a:r>
            <a:r>
              <a:rPr sz="1300" spc="-10" dirty="0">
                <a:solidFill>
                  <a:srgbClr val="FFFFFF"/>
                </a:solidFill>
                <a:latin typeface="Calibri"/>
                <a:cs typeface="Calibri"/>
              </a:rPr>
              <a:t> </a:t>
            </a:r>
            <a:r>
              <a:rPr sz="1300" dirty="0">
                <a:solidFill>
                  <a:srgbClr val="FFFFFF"/>
                </a:solidFill>
                <a:latin typeface="Calibri"/>
                <a:cs typeface="Calibri"/>
              </a:rPr>
              <a:t>term</a:t>
            </a:r>
            <a:r>
              <a:rPr sz="1300" spc="-40" dirty="0">
                <a:solidFill>
                  <a:srgbClr val="FFFFFF"/>
                </a:solidFill>
                <a:latin typeface="Calibri"/>
                <a:cs typeface="Calibri"/>
              </a:rPr>
              <a:t> </a:t>
            </a:r>
            <a:r>
              <a:rPr sz="1300" dirty="0">
                <a:solidFill>
                  <a:srgbClr val="FFFFFF"/>
                </a:solidFill>
                <a:latin typeface="Calibri"/>
                <a:cs typeface="Calibri"/>
              </a:rPr>
              <a:t>we</a:t>
            </a:r>
            <a:r>
              <a:rPr sz="1300" spc="-20" dirty="0">
                <a:solidFill>
                  <a:srgbClr val="FFFFFF"/>
                </a:solidFill>
                <a:latin typeface="Calibri"/>
                <a:cs typeface="Calibri"/>
              </a:rPr>
              <a:t> </a:t>
            </a:r>
            <a:r>
              <a:rPr sz="1300" dirty="0">
                <a:solidFill>
                  <a:srgbClr val="FFFFFF"/>
                </a:solidFill>
                <a:latin typeface="Calibri"/>
                <a:cs typeface="Calibri"/>
              </a:rPr>
              <a:t>have</a:t>
            </a:r>
            <a:r>
              <a:rPr sz="1300" spc="-30" dirty="0">
                <a:solidFill>
                  <a:srgbClr val="FFFFFF"/>
                </a:solidFill>
                <a:latin typeface="Calibri"/>
                <a:cs typeface="Calibri"/>
              </a:rPr>
              <a:t> </a:t>
            </a:r>
            <a:r>
              <a:rPr sz="1300" spc="-10" dirty="0">
                <a:solidFill>
                  <a:srgbClr val="FFFFFF"/>
                </a:solidFill>
                <a:latin typeface="Calibri"/>
                <a:cs typeface="Calibri"/>
              </a:rPr>
              <a:t>transition </a:t>
            </a:r>
            <a:r>
              <a:rPr sz="1300" dirty="0">
                <a:solidFill>
                  <a:srgbClr val="FFFFFF"/>
                </a:solidFill>
                <a:latin typeface="Calibri"/>
                <a:cs typeface="Calibri"/>
              </a:rPr>
              <a:t>sessions</a:t>
            </a:r>
            <a:r>
              <a:rPr sz="1300" spc="-5" dirty="0">
                <a:solidFill>
                  <a:srgbClr val="FFFFFF"/>
                </a:solidFill>
                <a:latin typeface="Calibri"/>
                <a:cs typeface="Calibri"/>
              </a:rPr>
              <a:t> </a:t>
            </a:r>
            <a:r>
              <a:rPr sz="1300" dirty="0">
                <a:solidFill>
                  <a:srgbClr val="FFFFFF"/>
                </a:solidFill>
                <a:latin typeface="Calibri"/>
                <a:cs typeface="Calibri"/>
              </a:rPr>
              <a:t>so</a:t>
            </a:r>
            <a:r>
              <a:rPr sz="1300" spc="-30" dirty="0">
                <a:solidFill>
                  <a:srgbClr val="FFFFFF"/>
                </a:solidFill>
                <a:latin typeface="Calibri"/>
                <a:cs typeface="Calibri"/>
              </a:rPr>
              <a:t> </a:t>
            </a:r>
            <a:r>
              <a:rPr sz="1300" dirty="0">
                <a:solidFill>
                  <a:srgbClr val="FFFFFF"/>
                </a:solidFill>
                <a:latin typeface="Calibri"/>
                <a:cs typeface="Calibri"/>
              </a:rPr>
              <a:t>children</a:t>
            </a:r>
            <a:r>
              <a:rPr sz="1300" spc="-30" dirty="0">
                <a:solidFill>
                  <a:srgbClr val="FFFFFF"/>
                </a:solidFill>
                <a:latin typeface="Calibri"/>
                <a:cs typeface="Calibri"/>
              </a:rPr>
              <a:t> </a:t>
            </a:r>
            <a:r>
              <a:rPr sz="1300" dirty="0">
                <a:solidFill>
                  <a:srgbClr val="FFFFFF"/>
                </a:solidFill>
                <a:latin typeface="Calibri"/>
                <a:cs typeface="Calibri"/>
              </a:rPr>
              <a:t>become</a:t>
            </a:r>
            <a:r>
              <a:rPr sz="1300" spc="-20" dirty="0">
                <a:solidFill>
                  <a:srgbClr val="FFFFFF"/>
                </a:solidFill>
                <a:latin typeface="Calibri"/>
                <a:cs typeface="Calibri"/>
              </a:rPr>
              <a:t> </a:t>
            </a:r>
            <a:r>
              <a:rPr sz="1300" dirty="0">
                <a:solidFill>
                  <a:srgbClr val="FFFFFF"/>
                </a:solidFill>
                <a:latin typeface="Calibri"/>
                <a:cs typeface="Calibri"/>
              </a:rPr>
              <a:t>used</a:t>
            </a:r>
            <a:r>
              <a:rPr sz="1300" spc="-10" dirty="0">
                <a:solidFill>
                  <a:srgbClr val="FFFFFF"/>
                </a:solidFill>
                <a:latin typeface="Calibri"/>
                <a:cs typeface="Calibri"/>
              </a:rPr>
              <a:t> </a:t>
            </a:r>
            <a:r>
              <a:rPr sz="1300" dirty="0">
                <a:solidFill>
                  <a:srgbClr val="FFFFFF"/>
                </a:solidFill>
                <a:latin typeface="Calibri"/>
                <a:cs typeface="Calibri"/>
              </a:rPr>
              <a:t>to</a:t>
            </a:r>
            <a:r>
              <a:rPr sz="1300" spc="-25" dirty="0">
                <a:solidFill>
                  <a:srgbClr val="FFFFFF"/>
                </a:solidFill>
                <a:latin typeface="Calibri"/>
                <a:cs typeface="Calibri"/>
              </a:rPr>
              <a:t> </a:t>
            </a:r>
            <a:r>
              <a:rPr sz="1300" dirty="0">
                <a:solidFill>
                  <a:srgbClr val="FFFFFF"/>
                </a:solidFill>
                <a:latin typeface="Calibri"/>
                <a:cs typeface="Calibri"/>
              </a:rPr>
              <a:t>the</a:t>
            </a:r>
            <a:r>
              <a:rPr sz="1300" spc="-30" dirty="0">
                <a:solidFill>
                  <a:srgbClr val="FFFFFF"/>
                </a:solidFill>
                <a:latin typeface="Calibri"/>
                <a:cs typeface="Calibri"/>
              </a:rPr>
              <a:t> </a:t>
            </a:r>
            <a:r>
              <a:rPr sz="1300" spc="-10" dirty="0">
                <a:solidFill>
                  <a:srgbClr val="FFFFFF"/>
                </a:solidFill>
                <a:latin typeface="Calibri"/>
                <a:cs typeface="Calibri"/>
              </a:rPr>
              <a:t>environment </a:t>
            </a:r>
            <a:r>
              <a:rPr sz="1300" dirty="0">
                <a:solidFill>
                  <a:srgbClr val="FFFFFF"/>
                </a:solidFill>
                <a:latin typeface="Calibri"/>
                <a:cs typeface="Calibri"/>
              </a:rPr>
              <a:t>they</a:t>
            </a:r>
            <a:r>
              <a:rPr sz="1300" spc="-30" dirty="0">
                <a:solidFill>
                  <a:srgbClr val="FFFFFF"/>
                </a:solidFill>
                <a:latin typeface="Calibri"/>
                <a:cs typeface="Calibri"/>
              </a:rPr>
              <a:t> </a:t>
            </a:r>
            <a:r>
              <a:rPr sz="1300" dirty="0">
                <a:solidFill>
                  <a:srgbClr val="FFFFFF"/>
                </a:solidFill>
                <a:latin typeface="Calibri"/>
                <a:cs typeface="Calibri"/>
              </a:rPr>
              <a:t>will</a:t>
            </a:r>
            <a:r>
              <a:rPr sz="1300" spc="-40" dirty="0">
                <a:solidFill>
                  <a:srgbClr val="FFFFFF"/>
                </a:solidFill>
                <a:latin typeface="Calibri"/>
                <a:cs typeface="Calibri"/>
              </a:rPr>
              <a:t> </a:t>
            </a:r>
            <a:r>
              <a:rPr sz="1300" dirty="0">
                <a:solidFill>
                  <a:srgbClr val="FFFFFF"/>
                </a:solidFill>
                <a:latin typeface="Calibri"/>
                <a:cs typeface="Calibri"/>
              </a:rPr>
              <a:t>be</a:t>
            </a:r>
            <a:r>
              <a:rPr sz="1300" spc="-25" dirty="0">
                <a:solidFill>
                  <a:srgbClr val="FFFFFF"/>
                </a:solidFill>
                <a:latin typeface="Calibri"/>
                <a:cs typeface="Calibri"/>
              </a:rPr>
              <a:t> </a:t>
            </a:r>
            <a:r>
              <a:rPr sz="1300" dirty="0">
                <a:solidFill>
                  <a:srgbClr val="FFFFFF"/>
                </a:solidFill>
                <a:latin typeface="Calibri"/>
                <a:cs typeface="Calibri"/>
              </a:rPr>
              <a:t>moving</a:t>
            </a:r>
            <a:r>
              <a:rPr sz="1300" spc="-35" dirty="0">
                <a:solidFill>
                  <a:srgbClr val="FFFFFF"/>
                </a:solidFill>
                <a:latin typeface="Calibri"/>
                <a:cs typeface="Calibri"/>
              </a:rPr>
              <a:t> </a:t>
            </a:r>
            <a:r>
              <a:rPr sz="1300" dirty="0">
                <a:solidFill>
                  <a:srgbClr val="FFFFFF"/>
                </a:solidFill>
                <a:latin typeface="Calibri"/>
                <a:cs typeface="Calibri"/>
              </a:rPr>
              <a:t>to.</a:t>
            </a:r>
            <a:r>
              <a:rPr sz="1300" spc="-30" dirty="0">
                <a:solidFill>
                  <a:srgbClr val="FFFFFF"/>
                </a:solidFill>
                <a:latin typeface="Calibri"/>
                <a:cs typeface="Calibri"/>
              </a:rPr>
              <a:t> </a:t>
            </a:r>
            <a:r>
              <a:rPr sz="1300" dirty="0">
                <a:solidFill>
                  <a:srgbClr val="FFFFFF"/>
                </a:solidFill>
                <a:latin typeface="Calibri"/>
                <a:cs typeface="Calibri"/>
              </a:rPr>
              <a:t>The</a:t>
            </a:r>
            <a:r>
              <a:rPr sz="1300" spc="-25" dirty="0">
                <a:solidFill>
                  <a:srgbClr val="FFFFFF"/>
                </a:solidFill>
                <a:latin typeface="Calibri"/>
                <a:cs typeface="Calibri"/>
              </a:rPr>
              <a:t> </a:t>
            </a:r>
            <a:r>
              <a:rPr sz="1300" dirty="0">
                <a:solidFill>
                  <a:srgbClr val="FFFFFF"/>
                </a:solidFill>
                <a:latin typeface="Calibri"/>
                <a:cs typeface="Calibri"/>
              </a:rPr>
              <a:t>need</a:t>
            </a:r>
            <a:r>
              <a:rPr sz="1300" spc="-25" dirty="0">
                <a:solidFill>
                  <a:srgbClr val="FFFFFF"/>
                </a:solidFill>
                <a:latin typeface="Calibri"/>
                <a:cs typeface="Calibri"/>
              </a:rPr>
              <a:t> </a:t>
            </a:r>
            <a:r>
              <a:rPr sz="1300" dirty="0">
                <a:solidFill>
                  <a:srgbClr val="FFFFFF"/>
                </a:solidFill>
                <a:latin typeface="Calibri"/>
                <a:cs typeface="Calibri"/>
              </a:rPr>
              <a:t>for</a:t>
            </a:r>
            <a:r>
              <a:rPr sz="1300" spc="-45" dirty="0">
                <a:solidFill>
                  <a:srgbClr val="FFFFFF"/>
                </a:solidFill>
                <a:latin typeface="Calibri"/>
                <a:cs typeface="Calibri"/>
              </a:rPr>
              <a:t> </a:t>
            </a:r>
            <a:r>
              <a:rPr sz="1300" dirty="0">
                <a:solidFill>
                  <a:srgbClr val="FFFFFF"/>
                </a:solidFill>
                <a:latin typeface="Calibri"/>
                <a:cs typeface="Calibri"/>
              </a:rPr>
              <a:t>additional</a:t>
            </a:r>
            <a:r>
              <a:rPr sz="1300" spc="-15" dirty="0">
                <a:solidFill>
                  <a:srgbClr val="FFFFFF"/>
                </a:solidFill>
                <a:latin typeface="Calibri"/>
                <a:cs typeface="Calibri"/>
              </a:rPr>
              <a:t> </a:t>
            </a:r>
            <a:r>
              <a:rPr sz="1300" dirty="0">
                <a:solidFill>
                  <a:srgbClr val="FFFFFF"/>
                </a:solidFill>
                <a:latin typeface="Calibri"/>
                <a:cs typeface="Calibri"/>
              </a:rPr>
              <a:t>support</a:t>
            </a:r>
            <a:r>
              <a:rPr sz="1300" spc="-15" dirty="0">
                <a:solidFill>
                  <a:srgbClr val="FFFFFF"/>
                </a:solidFill>
                <a:latin typeface="Calibri"/>
                <a:cs typeface="Calibri"/>
              </a:rPr>
              <a:t> </a:t>
            </a:r>
            <a:r>
              <a:rPr sz="1300" dirty="0">
                <a:solidFill>
                  <a:srgbClr val="FFFFFF"/>
                </a:solidFill>
                <a:latin typeface="Calibri"/>
                <a:cs typeface="Calibri"/>
              </a:rPr>
              <a:t>is</a:t>
            </a:r>
            <a:r>
              <a:rPr sz="1300" spc="-5" dirty="0">
                <a:solidFill>
                  <a:srgbClr val="FFFFFF"/>
                </a:solidFill>
                <a:latin typeface="Calibri"/>
                <a:cs typeface="Calibri"/>
              </a:rPr>
              <a:t> </a:t>
            </a:r>
            <a:r>
              <a:rPr sz="1300" dirty="0">
                <a:solidFill>
                  <a:srgbClr val="FFFFFF"/>
                </a:solidFill>
                <a:latin typeface="Calibri"/>
                <a:cs typeface="Calibri"/>
              </a:rPr>
              <a:t>considered</a:t>
            </a:r>
            <a:r>
              <a:rPr sz="1300" spc="-20" dirty="0">
                <a:solidFill>
                  <a:srgbClr val="FFFFFF"/>
                </a:solidFill>
                <a:latin typeface="Calibri"/>
                <a:cs typeface="Calibri"/>
              </a:rPr>
              <a:t> </a:t>
            </a:r>
            <a:r>
              <a:rPr sz="1300" dirty="0">
                <a:solidFill>
                  <a:srgbClr val="FFFFFF"/>
                </a:solidFill>
                <a:latin typeface="Calibri"/>
                <a:cs typeface="Calibri"/>
              </a:rPr>
              <a:t>and</a:t>
            </a:r>
            <a:r>
              <a:rPr sz="1300" spc="-25" dirty="0">
                <a:solidFill>
                  <a:srgbClr val="FFFFFF"/>
                </a:solidFill>
                <a:latin typeface="Calibri"/>
                <a:cs typeface="Calibri"/>
              </a:rPr>
              <a:t> </a:t>
            </a:r>
            <a:r>
              <a:rPr sz="1300" spc="-10" dirty="0">
                <a:solidFill>
                  <a:srgbClr val="FFFFFF"/>
                </a:solidFill>
                <a:latin typeface="Calibri"/>
                <a:cs typeface="Calibri"/>
              </a:rPr>
              <a:t>transfer</a:t>
            </a:r>
            <a:r>
              <a:rPr sz="1300" spc="-25" dirty="0">
                <a:solidFill>
                  <a:srgbClr val="FFFFFF"/>
                </a:solidFill>
                <a:latin typeface="Calibri"/>
                <a:cs typeface="Calibri"/>
              </a:rPr>
              <a:t> </a:t>
            </a:r>
            <a:r>
              <a:rPr sz="1300" dirty="0">
                <a:solidFill>
                  <a:srgbClr val="FFFFFF"/>
                </a:solidFill>
                <a:latin typeface="Calibri"/>
                <a:cs typeface="Calibri"/>
              </a:rPr>
              <a:t>discussions </a:t>
            </a:r>
            <a:r>
              <a:rPr sz="1300" spc="-10" dirty="0">
                <a:solidFill>
                  <a:srgbClr val="FFFFFF"/>
                </a:solidFill>
                <a:latin typeface="Calibri"/>
                <a:cs typeface="Calibri"/>
              </a:rPr>
              <a:t>take</a:t>
            </a:r>
            <a:r>
              <a:rPr sz="1300" spc="-45" dirty="0">
                <a:solidFill>
                  <a:srgbClr val="FFFFFF"/>
                </a:solidFill>
                <a:latin typeface="Calibri"/>
                <a:cs typeface="Calibri"/>
              </a:rPr>
              <a:t> </a:t>
            </a:r>
            <a:r>
              <a:rPr sz="1300" spc="-10" dirty="0">
                <a:solidFill>
                  <a:srgbClr val="FFFFFF"/>
                </a:solidFill>
                <a:latin typeface="Calibri"/>
                <a:cs typeface="Calibri"/>
              </a:rPr>
              <a:t>place </a:t>
            </a:r>
            <a:r>
              <a:rPr sz="1300" dirty="0">
                <a:solidFill>
                  <a:srgbClr val="FFFFFF"/>
                </a:solidFill>
                <a:latin typeface="Calibri"/>
                <a:cs typeface="Calibri"/>
              </a:rPr>
              <a:t>between</a:t>
            </a:r>
            <a:r>
              <a:rPr sz="1300" spc="-10" dirty="0">
                <a:solidFill>
                  <a:srgbClr val="FFFFFF"/>
                </a:solidFill>
                <a:latin typeface="Calibri"/>
                <a:cs typeface="Calibri"/>
              </a:rPr>
              <a:t> </a:t>
            </a:r>
            <a:r>
              <a:rPr sz="1300" dirty="0">
                <a:solidFill>
                  <a:srgbClr val="FFFFFF"/>
                </a:solidFill>
                <a:latin typeface="Calibri"/>
                <a:cs typeface="Calibri"/>
              </a:rPr>
              <a:t>the</a:t>
            </a:r>
            <a:r>
              <a:rPr sz="1300" spc="-25" dirty="0">
                <a:solidFill>
                  <a:srgbClr val="FFFFFF"/>
                </a:solidFill>
                <a:latin typeface="Calibri"/>
                <a:cs typeface="Calibri"/>
              </a:rPr>
              <a:t> </a:t>
            </a:r>
            <a:r>
              <a:rPr sz="1300" dirty="0">
                <a:solidFill>
                  <a:srgbClr val="FFFFFF"/>
                </a:solidFill>
                <a:latin typeface="Calibri"/>
                <a:cs typeface="Calibri"/>
              </a:rPr>
              <a:t>teachers</a:t>
            </a:r>
            <a:r>
              <a:rPr sz="1300" spc="-25" dirty="0">
                <a:solidFill>
                  <a:srgbClr val="FFFFFF"/>
                </a:solidFill>
                <a:latin typeface="Calibri"/>
                <a:cs typeface="Calibri"/>
              </a:rPr>
              <a:t> </a:t>
            </a:r>
            <a:r>
              <a:rPr sz="1300" dirty="0">
                <a:solidFill>
                  <a:srgbClr val="FFFFFF"/>
                </a:solidFill>
                <a:latin typeface="Calibri"/>
                <a:cs typeface="Calibri"/>
              </a:rPr>
              <a:t>and</a:t>
            </a:r>
            <a:r>
              <a:rPr sz="1300" spc="-25" dirty="0">
                <a:solidFill>
                  <a:srgbClr val="FFFFFF"/>
                </a:solidFill>
                <a:latin typeface="Calibri"/>
                <a:cs typeface="Calibri"/>
              </a:rPr>
              <a:t> </a:t>
            </a:r>
            <a:r>
              <a:rPr sz="1300" dirty="0">
                <a:solidFill>
                  <a:srgbClr val="FFFFFF"/>
                </a:solidFill>
                <a:latin typeface="Calibri"/>
                <a:cs typeface="Calibri"/>
              </a:rPr>
              <a:t>support</a:t>
            </a:r>
            <a:r>
              <a:rPr sz="1300" spc="-15" dirty="0">
                <a:solidFill>
                  <a:srgbClr val="FFFFFF"/>
                </a:solidFill>
                <a:latin typeface="Calibri"/>
                <a:cs typeface="Calibri"/>
              </a:rPr>
              <a:t> </a:t>
            </a:r>
            <a:r>
              <a:rPr sz="1300" spc="-10" dirty="0">
                <a:solidFill>
                  <a:srgbClr val="FFFFFF"/>
                </a:solidFill>
                <a:latin typeface="Calibri"/>
                <a:cs typeface="Calibri"/>
              </a:rPr>
              <a:t>staff</a:t>
            </a:r>
            <a:r>
              <a:rPr sz="1300" spc="-20" dirty="0">
                <a:solidFill>
                  <a:srgbClr val="FFFFFF"/>
                </a:solidFill>
                <a:latin typeface="Calibri"/>
                <a:cs typeface="Calibri"/>
              </a:rPr>
              <a:t> </a:t>
            </a:r>
            <a:r>
              <a:rPr sz="1300" dirty="0">
                <a:solidFill>
                  <a:srgbClr val="FFFFFF"/>
                </a:solidFill>
                <a:latin typeface="Calibri"/>
                <a:cs typeface="Calibri"/>
              </a:rPr>
              <a:t>concerned.</a:t>
            </a:r>
            <a:r>
              <a:rPr sz="1300" spc="-15" dirty="0">
                <a:solidFill>
                  <a:srgbClr val="FFFFFF"/>
                </a:solidFill>
                <a:latin typeface="Calibri"/>
                <a:cs typeface="Calibri"/>
              </a:rPr>
              <a:t> </a:t>
            </a:r>
            <a:r>
              <a:rPr sz="1300" dirty="0">
                <a:solidFill>
                  <a:srgbClr val="FFFFFF"/>
                </a:solidFill>
                <a:latin typeface="Calibri"/>
                <a:cs typeface="Calibri"/>
              </a:rPr>
              <a:t>Full</a:t>
            </a:r>
            <a:r>
              <a:rPr sz="1300" spc="-20" dirty="0">
                <a:solidFill>
                  <a:srgbClr val="FFFFFF"/>
                </a:solidFill>
                <a:latin typeface="Calibri"/>
                <a:cs typeface="Calibri"/>
              </a:rPr>
              <a:t> </a:t>
            </a:r>
            <a:r>
              <a:rPr sz="1300" spc="-10" dirty="0">
                <a:solidFill>
                  <a:srgbClr val="FFFFFF"/>
                </a:solidFill>
                <a:latin typeface="Calibri"/>
                <a:cs typeface="Calibri"/>
              </a:rPr>
              <a:t>transition</a:t>
            </a:r>
            <a:r>
              <a:rPr sz="1300" spc="-25" dirty="0">
                <a:solidFill>
                  <a:srgbClr val="FFFFFF"/>
                </a:solidFill>
                <a:latin typeface="Calibri"/>
                <a:cs typeface="Calibri"/>
              </a:rPr>
              <a:t> </a:t>
            </a:r>
            <a:r>
              <a:rPr sz="1300" dirty="0">
                <a:solidFill>
                  <a:srgbClr val="FFFFFF"/>
                </a:solidFill>
                <a:latin typeface="Calibri"/>
                <a:cs typeface="Calibri"/>
              </a:rPr>
              <a:t>plans</a:t>
            </a:r>
            <a:r>
              <a:rPr sz="1300" spc="-10" dirty="0">
                <a:solidFill>
                  <a:srgbClr val="FFFFFF"/>
                </a:solidFill>
                <a:latin typeface="Calibri"/>
                <a:cs typeface="Calibri"/>
              </a:rPr>
              <a:t> </a:t>
            </a:r>
            <a:r>
              <a:rPr sz="1300" dirty="0">
                <a:solidFill>
                  <a:srgbClr val="FFFFFF"/>
                </a:solidFill>
                <a:latin typeface="Calibri"/>
                <a:cs typeface="Calibri"/>
              </a:rPr>
              <a:t>are</a:t>
            </a:r>
            <a:r>
              <a:rPr sz="1300" spc="-45" dirty="0">
                <a:solidFill>
                  <a:srgbClr val="FFFFFF"/>
                </a:solidFill>
                <a:latin typeface="Calibri"/>
                <a:cs typeface="Calibri"/>
              </a:rPr>
              <a:t> </a:t>
            </a:r>
            <a:r>
              <a:rPr sz="1300" dirty="0">
                <a:solidFill>
                  <a:srgbClr val="FFFFFF"/>
                </a:solidFill>
                <a:latin typeface="Calibri"/>
                <a:cs typeface="Calibri"/>
              </a:rPr>
              <a:t>made</a:t>
            </a:r>
            <a:r>
              <a:rPr sz="1300" spc="-20" dirty="0">
                <a:solidFill>
                  <a:srgbClr val="FFFFFF"/>
                </a:solidFill>
                <a:latin typeface="Calibri"/>
                <a:cs typeface="Calibri"/>
              </a:rPr>
              <a:t> </a:t>
            </a:r>
            <a:r>
              <a:rPr sz="1300" dirty="0">
                <a:solidFill>
                  <a:srgbClr val="FFFFFF"/>
                </a:solidFill>
                <a:latin typeface="Calibri"/>
                <a:cs typeface="Calibri"/>
              </a:rPr>
              <a:t>for</a:t>
            </a:r>
            <a:r>
              <a:rPr sz="1300" spc="-30" dirty="0">
                <a:solidFill>
                  <a:srgbClr val="FFFFFF"/>
                </a:solidFill>
                <a:latin typeface="Calibri"/>
                <a:cs typeface="Calibri"/>
              </a:rPr>
              <a:t> </a:t>
            </a:r>
            <a:r>
              <a:rPr sz="1300" dirty="0">
                <a:solidFill>
                  <a:srgbClr val="FFFFFF"/>
                </a:solidFill>
                <a:latin typeface="Calibri"/>
                <a:cs typeface="Calibri"/>
              </a:rPr>
              <a:t>pupils</a:t>
            </a:r>
            <a:r>
              <a:rPr sz="1300" spc="-15" dirty="0">
                <a:solidFill>
                  <a:srgbClr val="FFFFFF"/>
                </a:solidFill>
                <a:latin typeface="Calibri"/>
                <a:cs typeface="Calibri"/>
              </a:rPr>
              <a:t> </a:t>
            </a:r>
            <a:r>
              <a:rPr sz="1300" dirty="0">
                <a:solidFill>
                  <a:srgbClr val="FFFFFF"/>
                </a:solidFill>
                <a:latin typeface="Calibri"/>
                <a:cs typeface="Calibri"/>
              </a:rPr>
              <a:t>with</a:t>
            </a:r>
            <a:r>
              <a:rPr sz="1300" spc="-35" dirty="0">
                <a:solidFill>
                  <a:srgbClr val="FFFFFF"/>
                </a:solidFill>
                <a:latin typeface="Calibri"/>
                <a:cs typeface="Calibri"/>
              </a:rPr>
              <a:t> </a:t>
            </a:r>
            <a:r>
              <a:rPr sz="1300" spc="-20" dirty="0">
                <a:solidFill>
                  <a:srgbClr val="FFFFFF"/>
                </a:solidFill>
                <a:latin typeface="Calibri"/>
                <a:cs typeface="Calibri"/>
              </a:rPr>
              <a:t>SEND </a:t>
            </a:r>
            <a:r>
              <a:rPr sz="1300" dirty="0">
                <a:solidFill>
                  <a:srgbClr val="FFFFFF"/>
                </a:solidFill>
                <a:latin typeface="Calibri"/>
                <a:cs typeface="Calibri"/>
              </a:rPr>
              <a:t>through</a:t>
            </a:r>
            <a:r>
              <a:rPr sz="1300" spc="-20" dirty="0">
                <a:solidFill>
                  <a:srgbClr val="FFFFFF"/>
                </a:solidFill>
                <a:latin typeface="Calibri"/>
                <a:cs typeface="Calibri"/>
              </a:rPr>
              <a:t> </a:t>
            </a:r>
            <a:r>
              <a:rPr sz="1300" dirty="0">
                <a:solidFill>
                  <a:srgbClr val="FFFFFF"/>
                </a:solidFill>
                <a:latin typeface="Calibri"/>
                <a:cs typeface="Calibri"/>
              </a:rPr>
              <a:t>SENCo</a:t>
            </a:r>
            <a:r>
              <a:rPr sz="1300" spc="-35" dirty="0">
                <a:solidFill>
                  <a:srgbClr val="FFFFFF"/>
                </a:solidFill>
                <a:latin typeface="Calibri"/>
                <a:cs typeface="Calibri"/>
              </a:rPr>
              <a:t> </a:t>
            </a:r>
            <a:r>
              <a:rPr sz="1300" dirty="0">
                <a:solidFill>
                  <a:srgbClr val="FFFFFF"/>
                </a:solidFill>
                <a:latin typeface="Calibri"/>
                <a:cs typeface="Calibri"/>
              </a:rPr>
              <a:t>and</a:t>
            </a:r>
            <a:r>
              <a:rPr sz="1300" spc="-15" dirty="0">
                <a:solidFill>
                  <a:srgbClr val="FFFFFF"/>
                </a:solidFill>
                <a:latin typeface="Calibri"/>
                <a:cs typeface="Calibri"/>
              </a:rPr>
              <a:t> </a:t>
            </a:r>
            <a:r>
              <a:rPr sz="1300" dirty="0">
                <a:solidFill>
                  <a:srgbClr val="FFFFFF"/>
                </a:solidFill>
                <a:latin typeface="Calibri"/>
                <a:cs typeface="Calibri"/>
              </a:rPr>
              <a:t>teacher</a:t>
            </a:r>
            <a:r>
              <a:rPr sz="1300" spc="-35" dirty="0">
                <a:solidFill>
                  <a:srgbClr val="FFFFFF"/>
                </a:solidFill>
                <a:latin typeface="Calibri"/>
                <a:cs typeface="Calibri"/>
              </a:rPr>
              <a:t> </a:t>
            </a:r>
            <a:r>
              <a:rPr sz="1300" dirty="0">
                <a:solidFill>
                  <a:srgbClr val="FFFFFF"/>
                </a:solidFill>
                <a:latin typeface="Calibri"/>
                <a:cs typeface="Calibri"/>
              </a:rPr>
              <a:t>discussions.</a:t>
            </a:r>
            <a:r>
              <a:rPr sz="1300" spc="5" dirty="0">
                <a:solidFill>
                  <a:srgbClr val="FFFFFF"/>
                </a:solidFill>
                <a:latin typeface="Calibri"/>
                <a:cs typeface="Calibri"/>
              </a:rPr>
              <a:t> </a:t>
            </a:r>
            <a:r>
              <a:rPr sz="1300" dirty="0">
                <a:solidFill>
                  <a:srgbClr val="FFFFFF"/>
                </a:solidFill>
                <a:latin typeface="Calibri"/>
                <a:cs typeface="Calibri"/>
              </a:rPr>
              <a:t>These</a:t>
            </a:r>
            <a:r>
              <a:rPr sz="1300" spc="-25" dirty="0">
                <a:solidFill>
                  <a:srgbClr val="FFFFFF"/>
                </a:solidFill>
                <a:latin typeface="Calibri"/>
                <a:cs typeface="Calibri"/>
              </a:rPr>
              <a:t> </a:t>
            </a:r>
            <a:r>
              <a:rPr sz="1300" dirty="0">
                <a:solidFill>
                  <a:srgbClr val="FFFFFF"/>
                </a:solidFill>
                <a:latin typeface="Calibri"/>
                <a:cs typeface="Calibri"/>
              </a:rPr>
              <a:t>can</a:t>
            </a:r>
            <a:r>
              <a:rPr sz="1300" spc="-20" dirty="0">
                <a:solidFill>
                  <a:srgbClr val="FFFFFF"/>
                </a:solidFill>
                <a:latin typeface="Calibri"/>
                <a:cs typeface="Calibri"/>
              </a:rPr>
              <a:t> </a:t>
            </a:r>
            <a:r>
              <a:rPr sz="1300" dirty="0">
                <a:solidFill>
                  <a:srgbClr val="FFFFFF"/>
                </a:solidFill>
                <a:latin typeface="Calibri"/>
                <a:cs typeface="Calibri"/>
              </a:rPr>
              <a:t>be</a:t>
            </a:r>
            <a:r>
              <a:rPr sz="1300" spc="-30" dirty="0">
                <a:solidFill>
                  <a:srgbClr val="FFFFFF"/>
                </a:solidFill>
                <a:latin typeface="Calibri"/>
                <a:cs typeface="Calibri"/>
              </a:rPr>
              <a:t> </a:t>
            </a:r>
            <a:r>
              <a:rPr sz="1300" dirty="0">
                <a:solidFill>
                  <a:srgbClr val="FFFFFF"/>
                </a:solidFill>
                <a:latin typeface="Calibri"/>
                <a:cs typeface="Calibri"/>
              </a:rPr>
              <a:t>highly</a:t>
            </a:r>
            <a:r>
              <a:rPr sz="1300" spc="-20" dirty="0">
                <a:solidFill>
                  <a:srgbClr val="FFFFFF"/>
                </a:solidFill>
                <a:latin typeface="Calibri"/>
                <a:cs typeface="Calibri"/>
              </a:rPr>
              <a:t> </a:t>
            </a:r>
            <a:r>
              <a:rPr sz="1300" dirty="0">
                <a:solidFill>
                  <a:srgbClr val="FFFFFF"/>
                </a:solidFill>
                <a:latin typeface="Calibri"/>
                <a:cs typeface="Calibri"/>
              </a:rPr>
              <a:t>personal</a:t>
            </a:r>
            <a:r>
              <a:rPr sz="1300" spc="-25" dirty="0">
                <a:solidFill>
                  <a:srgbClr val="FFFFFF"/>
                </a:solidFill>
                <a:latin typeface="Calibri"/>
                <a:cs typeface="Calibri"/>
              </a:rPr>
              <a:t> </a:t>
            </a:r>
            <a:r>
              <a:rPr sz="1300" dirty="0">
                <a:solidFill>
                  <a:srgbClr val="FFFFFF"/>
                </a:solidFill>
                <a:latin typeface="Calibri"/>
                <a:cs typeface="Calibri"/>
              </a:rPr>
              <a:t>due</a:t>
            </a:r>
            <a:r>
              <a:rPr sz="1300" spc="-15" dirty="0">
                <a:solidFill>
                  <a:srgbClr val="FFFFFF"/>
                </a:solidFill>
                <a:latin typeface="Calibri"/>
                <a:cs typeface="Calibri"/>
              </a:rPr>
              <a:t> </a:t>
            </a:r>
            <a:r>
              <a:rPr sz="1300" dirty="0">
                <a:solidFill>
                  <a:srgbClr val="FFFFFF"/>
                </a:solidFill>
                <a:latin typeface="Calibri"/>
                <a:cs typeface="Calibri"/>
              </a:rPr>
              <a:t>to</a:t>
            </a:r>
            <a:r>
              <a:rPr sz="1300" spc="-25" dirty="0">
                <a:solidFill>
                  <a:srgbClr val="FFFFFF"/>
                </a:solidFill>
                <a:latin typeface="Calibri"/>
                <a:cs typeface="Calibri"/>
              </a:rPr>
              <a:t> </a:t>
            </a:r>
            <a:r>
              <a:rPr sz="1300" dirty="0">
                <a:solidFill>
                  <a:srgbClr val="FFFFFF"/>
                </a:solidFill>
                <a:latin typeface="Calibri"/>
                <a:cs typeface="Calibri"/>
              </a:rPr>
              <a:t>the</a:t>
            </a:r>
            <a:r>
              <a:rPr sz="1300" spc="-20" dirty="0">
                <a:solidFill>
                  <a:srgbClr val="FFFFFF"/>
                </a:solidFill>
                <a:latin typeface="Calibri"/>
                <a:cs typeface="Calibri"/>
              </a:rPr>
              <a:t> </a:t>
            </a:r>
            <a:r>
              <a:rPr sz="1300" dirty="0">
                <a:solidFill>
                  <a:srgbClr val="FFFFFF"/>
                </a:solidFill>
                <a:latin typeface="Calibri"/>
                <a:cs typeface="Calibri"/>
              </a:rPr>
              <a:t>needs</a:t>
            </a:r>
            <a:r>
              <a:rPr sz="1300" spc="-25" dirty="0">
                <a:solidFill>
                  <a:srgbClr val="FFFFFF"/>
                </a:solidFill>
                <a:latin typeface="Calibri"/>
                <a:cs typeface="Calibri"/>
              </a:rPr>
              <a:t> </a:t>
            </a:r>
            <a:r>
              <a:rPr sz="1300" dirty="0">
                <a:solidFill>
                  <a:srgbClr val="FFFFFF"/>
                </a:solidFill>
                <a:latin typeface="Calibri"/>
                <a:cs typeface="Calibri"/>
              </a:rPr>
              <a:t>of</a:t>
            </a:r>
            <a:r>
              <a:rPr sz="1300" spc="-25" dirty="0">
                <a:solidFill>
                  <a:srgbClr val="FFFFFF"/>
                </a:solidFill>
                <a:latin typeface="Calibri"/>
                <a:cs typeface="Calibri"/>
              </a:rPr>
              <a:t> </a:t>
            </a:r>
            <a:r>
              <a:rPr sz="1300" spc="-10" dirty="0">
                <a:solidFill>
                  <a:srgbClr val="FFFFFF"/>
                </a:solidFill>
                <a:latin typeface="Calibri"/>
                <a:cs typeface="Calibri"/>
              </a:rPr>
              <a:t>individuals</a:t>
            </a:r>
            <a:r>
              <a:rPr sz="1300" spc="500" dirty="0">
                <a:solidFill>
                  <a:srgbClr val="FFFFFF"/>
                </a:solidFill>
                <a:latin typeface="Calibri"/>
                <a:cs typeface="Calibri"/>
              </a:rPr>
              <a:t> </a:t>
            </a:r>
            <a:r>
              <a:rPr sz="1300" dirty="0">
                <a:solidFill>
                  <a:srgbClr val="FFFFFF"/>
                </a:solidFill>
                <a:latin typeface="Calibri"/>
                <a:cs typeface="Calibri"/>
              </a:rPr>
              <a:t>but</a:t>
            </a:r>
            <a:r>
              <a:rPr sz="1300" spc="-30" dirty="0">
                <a:solidFill>
                  <a:srgbClr val="FFFFFF"/>
                </a:solidFill>
                <a:latin typeface="Calibri"/>
                <a:cs typeface="Calibri"/>
              </a:rPr>
              <a:t> </a:t>
            </a:r>
            <a:r>
              <a:rPr sz="1300" dirty="0">
                <a:solidFill>
                  <a:srgbClr val="FFFFFF"/>
                </a:solidFill>
                <a:latin typeface="Calibri"/>
                <a:cs typeface="Calibri"/>
              </a:rPr>
              <a:t>may</a:t>
            </a:r>
            <a:r>
              <a:rPr sz="1300" spc="-20" dirty="0">
                <a:solidFill>
                  <a:srgbClr val="FFFFFF"/>
                </a:solidFill>
                <a:latin typeface="Calibri"/>
                <a:cs typeface="Calibri"/>
              </a:rPr>
              <a:t> </a:t>
            </a:r>
            <a:r>
              <a:rPr sz="1300" dirty="0">
                <a:solidFill>
                  <a:srgbClr val="FFFFFF"/>
                </a:solidFill>
                <a:latin typeface="Calibri"/>
                <a:cs typeface="Calibri"/>
              </a:rPr>
              <a:t>include</a:t>
            </a:r>
            <a:r>
              <a:rPr sz="1300" spc="-30" dirty="0">
                <a:solidFill>
                  <a:srgbClr val="FFFFFF"/>
                </a:solidFill>
                <a:latin typeface="Calibri"/>
                <a:cs typeface="Calibri"/>
              </a:rPr>
              <a:t> </a:t>
            </a:r>
            <a:r>
              <a:rPr sz="1300" dirty="0">
                <a:solidFill>
                  <a:srgbClr val="FFFFFF"/>
                </a:solidFill>
                <a:latin typeface="Calibri"/>
                <a:cs typeface="Calibri"/>
              </a:rPr>
              <a:t>activities</a:t>
            </a:r>
            <a:r>
              <a:rPr sz="1300" spc="-10" dirty="0">
                <a:solidFill>
                  <a:srgbClr val="FFFFFF"/>
                </a:solidFill>
                <a:latin typeface="Calibri"/>
                <a:cs typeface="Calibri"/>
              </a:rPr>
              <a:t> </a:t>
            </a:r>
            <a:r>
              <a:rPr sz="1300" dirty="0">
                <a:solidFill>
                  <a:srgbClr val="FFFFFF"/>
                </a:solidFill>
                <a:latin typeface="Calibri"/>
                <a:cs typeface="Calibri"/>
              </a:rPr>
              <a:t>such</a:t>
            </a:r>
            <a:r>
              <a:rPr sz="1300" spc="-20" dirty="0">
                <a:solidFill>
                  <a:srgbClr val="FFFFFF"/>
                </a:solidFill>
                <a:latin typeface="Calibri"/>
                <a:cs typeface="Calibri"/>
              </a:rPr>
              <a:t> </a:t>
            </a:r>
            <a:r>
              <a:rPr sz="1300" dirty="0">
                <a:solidFill>
                  <a:srgbClr val="FFFFFF"/>
                </a:solidFill>
                <a:latin typeface="Calibri"/>
                <a:cs typeface="Calibri"/>
              </a:rPr>
              <a:t>as:</a:t>
            </a:r>
            <a:r>
              <a:rPr sz="1300" spc="-20" dirty="0">
                <a:solidFill>
                  <a:srgbClr val="FFFFFF"/>
                </a:solidFill>
                <a:latin typeface="Calibri"/>
                <a:cs typeface="Calibri"/>
              </a:rPr>
              <a:t> </a:t>
            </a:r>
            <a:r>
              <a:rPr sz="1300" dirty="0">
                <a:solidFill>
                  <a:srgbClr val="FFFFFF"/>
                </a:solidFill>
                <a:latin typeface="Calibri"/>
                <a:cs typeface="Calibri"/>
              </a:rPr>
              <a:t>additional</a:t>
            </a:r>
            <a:r>
              <a:rPr sz="1300" spc="-10" dirty="0">
                <a:solidFill>
                  <a:srgbClr val="FFFFFF"/>
                </a:solidFill>
                <a:latin typeface="Calibri"/>
                <a:cs typeface="Calibri"/>
              </a:rPr>
              <a:t> </a:t>
            </a:r>
            <a:r>
              <a:rPr sz="1300" dirty="0">
                <a:solidFill>
                  <a:srgbClr val="FFFFFF"/>
                </a:solidFill>
                <a:latin typeface="Calibri"/>
                <a:cs typeface="Calibri"/>
              </a:rPr>
              <a:t>classroom</a:t>
            </a:r>
            <a:r>
              <a:rPr sz="1300" spc="-10" dirty="0">
                <a:solidFill>
                  <a:srgbClr val="FFFFFF"/>
                </a:solidFill>
                <a:latin typeface="Calibri"/>
                <a:cs typeface="Calibri"/>
              </a:rPr>
              <a:t> </a:t>
            </a:r>
            <a:r>
              <a:rPr sz="1300" dirty="0">
                <a:solidFill>
                  <a:srgbClr val="FFFFFF"/>
                </a:solidFill>
                <a:latin typeface="Calibri"/>
                <a:cs typeface="Calibri"/>
              </a:rPr>
              <a:t>visits,</a:t>
            </a:r>
            <a:r>
              <a:rPr sz="1300" spc="-15" dirty="0">
                <a:solidFill>
                  <a:srgbClr val="FFFFFF"/>
                </a:solidFill>
                <a:latin typeface="Calibri"/>
                <a:cs typeface="Calibri"/>
              </a:rPr>
              <a:t> </a:t>
            </a:r>
            <a:r>
              <a:rPr sz="1300" spc="-10" dirty="0">
                <a:solidFill>
                  <a:srgbClr val="FFFFFF"/>
                </a:solidFill>
                <a:latin typeface="Calibri"/>
                <a:cs typeface="Calibri"/>
              </a:rPr>
              <a:t>transition</a:t>
            </a:r>
            <a:r>
              <a:rPr sz="1300" spc="-5" dirty="0">
                <a:solidFill>
                  <a:srgbClr val="FFFFFF"/>
                </a:solidFill>
                <a:latin typeface="Calibri"/>
                <a:cs typeface="Calibri"/>
              </a:rPr>
              <a:t> </a:t>
            </a:r>
            <a:r>
              <a:rPr sz="1300" dirty="0">
                <a:solidFill>
                  <a:srgbClr val="FFFFFF"/>
                </a:solidFill>
                <a:latin typeface="Calibri"/>
                <a:cs typeface="Calibri"/>
              </a:rPr>
              <a:t>books</a:t>
            </a:r>
            <a:r>
              <a:rPr sz="1300" spc="-30" dirty="0">
                <a:solidFill>
                  <a:srgbClr val="FFFFFF"/>
                </a:solidFill>
                <a:latin typeface="Calibri"/>
                <a:cs typeface="Calibri"/>
              </a:rPr>
              <a:t> </a:t>
            </a:r>
            <a:r>
              <a:rPr sz="1300" dirty="0">
                <a:solidFill>
                  <a:srgbClr val="FFFFFF"/>
                </a:solidFill>
                <a:latin typeface="Calibri"/>
                <a:cs typeface="Calibri"/>
              </a:rPr>
              <a:t>and</a:t>
            </a:r>
            <a:r>
              <a:rPr sz="1300" spc="-15" dirty="0">
                <a:solidFill>
                  <a:srgbClr val="FFFFFF"/>
                </a:solidFill>
                <a:latin typeface="Calibri"/>
                <a:cs typeface="Calibri"/>
              </a:rPr>
              <a:t> </a:t>
            </a:r>
            <a:r>
              <a:rPr sz="1300" spc="-10" dirty="0">
                <a:solidFill>
                  <a:srgbClr val="FFFFFF"/>
                </a:solidFill>
                <a:latin typeface="Calibri"/>
                <a:cs typeface="Calibri"/>
              </a:rPr>
              <a:t>resources</a:t>
            </a:r>
            <a:r>
              <a:rPr sz="1300" spc="-25" dirty="0">
                <a:solidFill>
                  <a:srgbClr val="FFFFFF"/>
                </a:solidFill>
                <a:latin typeface="Calibri"/>
                <a:cs typeface="Calibri"/>
              </a:rPr>
              <a:t> </a:t>
            </a:r>
            <a:r>
              <a:rPr sz="1300" dirty="0">
                <a:solidFill>
                  <a:srgbClr val="FFFFFF"/>
                </a:solidFill>
                <a:latin typeface="Calibri"/>
                <a:cs typeface="Calibri"/>
              </a:rPr>
              <a:t>to</a:t>
            </a:r>
            <a:r>
              <a:rPr sz="1300" spc="-20" dirty="0">
                <a:solidFill>
                  <a:srgbClr val="FFFFFF"/>
                </a:solidFill>
                <a:latin typeface="Calibri"/>
                <a:cs typeface="Calibri"/>
              </a:rPr>
              <a:t> take </a:t>
            </a:r>
            <a:r>
              <a:rPr sz="1300" dirty="0">
                <a:solidFill>
                  <a:srgbClr val="FFFFFF"/>
                </a:solidFill>
                <a:latin typeface="Calibri"/>
                <a:cs typeface="Calibri"/>
              </a:rPr>
              <a:t>home</a:t>
            </a:r>
            <a:r>
              <a:rPr sz="1300" spc="-30" dirty="0">
                <a:solidFill>
                  <a:srgbClr val="FFFFFF"/>
                </a:solidFill>
                <a:latin typeface="Calibri"/>
                <a:cs typeface="Calibri"/>
              </a:rPr>
              <a:t> </a:t>
            </a:r>
            <a:r>
              <a:rPr sz="1300" dirty="0">
                <a:solidFill>
                  <a:srgbClr val="FFFFFF"/>
                </a:solidFill>
                <a:latin typeface="Calibri"/>
                <a:cs typeface="Calibri"/>
              </a:rPr>
              <a:t>with</a:t>
            </a:r>
            <a:r>
              <a:rPr sz="1300" spc="-30" dirty="0">
                <a:solidFill>
                  <a:srgbClr val="FFFFFF"/>
                </a:solidFill>
                <a:latin typeface="Calibri"/>
                <a:cs typeface="Calibri"/>
              </a:rPr>
              <a:t> </a:t>
            </a:r>
            <a:r>
              <a:rPr sz="1300" dirty="0">
                <a:solidFill>
                  <a:srgbClr val="FFFFFF"/>
                </a:solidFill>
                <a:latin typeface="Calibri"/>
                <a:cs typeface="Calibri"/>
              </a:rPr>
              <a:t>visuals</a:t>
            </a:r>
            <a:r>
              <a:rPr sz="1300" spc="-20" dirty="0">
                <a:solidFill>
                  <a:srgbClr val="FFFFFF"/>
                </a:solidFill>
                <a:latin typeface="Calibri"/>
                <a:cs typeface="Calibri"/>
              </a:rPr>
              <a:t> </a:t>
            </a:r>
            <a:r>
              <a:rPr sz="1300" dirty="0">
                <a:solidFill>
                  <a:srgbClr val="FFFFFF"/>
                </a:solidFill>
                <a:latin typeface="Calibri"/>
                <a:cs typeface="Calibri"/>
              </a:rPr>
              <a:t>and</a:t>
            </a:r>
            <a:r>
              <a:rPr sz="1300" spc="-40" dirty="0">
                <a:solidFill>
                  <a:srgbClr val="FFFFFF"/>
                </a:solidFill>
                <a:latin typeface="Calibri"/>
                <a:cs typeface="Calibri"/>
              </a:rPr>
              <a:t> </a:t>
            </a:r>
            <a:r>
              <a:rPr sz="1300" dirty="0">
                <a:solidFill>
                  <a:srgbClr val="FFFFFF"/>
                </a:solidFill>
                <a:latin typeface="Calibri"/>
                <a:cs typeface="Calibri"/>
              </a:rPr>
              <a:t>photographs,</a:t>
            </a:r>
            <a:r>
              <a:rPr sz="1300" spc="-5" dirty="0">
                <a:solidFill>
                  <a:srgbClr val="FFFFFF"/>
                </a:solidFill>
                <a:latin typeface="Calibri"/>
                <a:cs typeface="Calibri"/>
              </a:rPr>
              <a:t> </a:t>
            </a:r>
            <a:r>
              <a:rPr sz="1300" dirty="0">
                <a:solidFill>
                  <a:srgbClr val="FFFFFF"/>
                </a:solidFill>
                <a:latin typeface="Calibri"/>
                <a:cs typeface="Calibri"/>
              </a:rPr>
              <a:t>visits</a:t>
            </a:r>
            <a:r>
              <a:rPr sz="1300" spc="-25" dirty="0">
                <a:solidFill>
                  <a:srgbClr val="FFFFFF"/>
                </a:solidFill>
                <a:latin typeface="Calibri"/>
                <a:cs typeface="Calibri"/>
              </a:rPr>
              <a:t> </a:t>
            </a:r>
            <a:r>
              <a:rPr sz="1300" dirty="0">
                <a:solidFill>
                  <a:srgbClr val="FFFFFF"/>
                </a:solidFill>
                <a:latin typeface="Calibri"/>
                <a:cs typeface="Calibri"/>
              </a:rPr>
              <a:t>with</a:t>
            </a:r>
            <a:r>
              <a:rPr sz="1300" spc="-30" dirty="0">
                <a:solidFill>
                  <a:srgbClr val="FFFFFF"/>
                </a:solidFill>
                <a:latin typeface="Calibri"/>
                <a:cs typeface="Calibri"/>
              </a:rPr>
              <a:t> </a:t>
            </a:r>
            <a:r>
              <a:rPr sz="1300" dirty="0">
                <a:solidFill>
                  <a:srgbClr val="FFFFFF"/>
                </a:solidFill>
                <a:latin typeface="Calibri"/>
                <a:cs typeface="Calibri"/>
              </a:rPr>
              <a:t>new</a:t>
            </a:r>
            <a:r>
              <a:rPr sz="1300" spc="-30" dirty="0">
                <a:solidFill>
                  <a:srgbClr val="FFFFFF"/>
                </a:solidFill>
                <a:latin typeface="Calibri"/>
                <a:cs typeface="Calibri"/>
              </a:rPr>
              <a:t> </a:t>
            </a:r>
            <a:r>
              <a:rPr sz="1300" spc="-10" dirty="0">
                <a:solidFill>
                  <a:srgbClr val="FFFFFF"/>
                </a:solidFill>
                <a:latin typeface="Calibri"/>
                <a:cs typeface="Calibri"/>
              </a:rPr>
              <a:t>teachers</a:t>
            </a:r>
            <a:r>
              <a:rPr sz="1300" spc="-35" dirty="0">
                <a:solidFill>
                  <a:srgbClr val="FFFFFF"/>
                </a:solidFill>
                <a:latin typeface="Calibri"/>
                <a:cs typeface="Calibri"/>
              </a:rPr>
              <a:t> </a:t>
            </a:r>
            <a:r>
              <a:rPr sz="1300" dirty="0">
                <a:solidFill>
                  <a:srgbClr val="FFFFFF"/>
                </a:solidFill>
                <a:latin typeface="Calibri"/>
                <a:cs typeface="Calibri"/>
              </a:rPr>
              <a:t>or</a:t>
            </a:r>
            <a:r>
              <a:rPr sz="1300" spc="-40" dirty="0">
                <a:solidFill>
                  <a:srgbClr val="FFFFFF"/>
                </a:solidFill>
                <a:latin typeface="Calibri"/>
                <a:cs typeface="Calibri"/>
              </a:rPr>
              <a:t> </a:t>
            </a:r>
            <a:r>
              <a:rPr sz="1300" dirty="0">
                <a:solidFill>
                  <a:srgbClr val="FFFFFF"/>
                </a:solidFill>
                <a:latin typeface="Calibri"/>
                <a:cs typeface="Calibri"/>
              </a:rPr>
              <a:t>trusted</a:t>
            </a:r>
            <a:r>
              <a:rPr sz="1300" spc="-20" dirty="0">
                <a:solidFill>
                  <a:srgbClr val="FFFFFF"/>
                </a:solidFill>
                <a:latin typeface="Calibri"/>
                <a:cs typeface="Calibri"/>
              </a:rPr>
              <a:t> </a:t>
            </a:r>
            <a:r>
              <a:rPr sz="1300" dirty="0">
                <a:solidFill>
                  <a:srgbClr val="FFFFFF"/>
                </a:solidFill>
                <a:latin typeface="Calibri"/>
                <a:cs typeface="Calibri"/>
              </a:rPr>
              <a:t>adults,</a:t>
            </a:r>
            <a:r>
              <a:rPr sz="1300" spc="-25" dirty="0">
                <a:solidFill>
                  <a:srgbClr val="FFFFFF"/>
                </a:solidFill>
                <a:latin typeface="Calibri"/>
                <a:cs typeface="Calibri"/>
              </a:rPr>
              <a:t> </a:t>
            </a:r>
            <a:r>
              <a:rPr sz="1300" dirty="0">
                <a:solidFill>
                  <a:srgbClr val="FFFFFF"/>
                </a:solidFill>
                <a:latin typeface="Calibri"/>
                <a:cs typeface="Calibri"/>
              </a:rPr>
              <a:t>a</a:t>
            </a:r>
            <a:r>
              <a:rPr sz="1300" spc="-35" dirty="0">
                <a:solidFill>
                  <a:srgbClr val="FFFFFF"/>
                </a:solidFill>
                <a:latin typeface="Calibri"/>
                <a:cs typeface="Calibri"/>
              </a:rPr>
              <a:t> </a:t>
            </a:r>
            <a:r>
              <a:rPr sz="1300" dirty="0">
                <a:solidFill>
                  <a:srgbClr val="FFFFFF"/>
                </a:solidFill>
                <a:latin typeface="Calibri"/>
                <a:cs typeface="Calibri"/>
              </a:rPr>
              <a:t>staggered</a:t>
            </a:r>
            <a:r>
              <a:rPr sz="1300" spc="-25" dirty="0">
                <a:solidFill>
                  <a:srgbClr val="FFFFFF"/>
                </a:solidFill>
                <a:latin typeface="Calibri"/>
                <a:cs typeface="Calibri"/>
              </a:rPr>
              <a:t> </a:t>
            </a:r>
            <a:r>
              <a:rPr sz="1300" spc="-10" dirty="0">
                <a:solidFill>
                  <a:srgbClr val="FFFFFF"/>
                </a:solidFill>
                <a:latin typeface="Calibri"/>
                <a:cs typeface="Calibri"/>
              </a:rPr>
              <a:t>timetable, </a:t>
            </a:r>
            <a:r>
              <a:rPr sz="1300" dirty="0">
                <a:solidFill>
                  <a:srgbClr val="FFFFFF"/>
                </a:solidFill>
                <a:latin typeface="Calibri"/>
                <a:cs typeface="Calibri"/>
              </a:rPr>
              <a:t>the</a:t>
            </a:r>
            <a:r>
              <a:rPr sz="1300" spc="-25" dirty="0">
                <a:solidFill>
                  <a:srgbClr val="FFFFFF"/>
                </a:solidFill>
                <a:latin typeface="Calibri"/>
                <a:cs typeface="Calibri"/>
              </a:rPr>
              <a:t> </a:t>
            </a:r>
            <a:r>
              <a:rPr sz="1300" dirty="0">
                <a:solidFill>
                  <a:srgbClr val="FFFFFF"/>
                </a:solidFill>
                <a:latin typeface="Calibri"/>
                <a:cs typeface="Calibri"/>
              </a:rPr>
              <a:t>moving</a:t>
            </a:r>
            <a:r>
              <a:rPr sz="1300" spc="-35" dirty="0">
                <a:solidFill>
                  <a:srgbClr val="FFFFFF"/>
                </a:solidFill>
                <a:latin typeface="Calibri"/>
                <a:cs typeface="Calibri"/>
              </a:rPr>
              <a:t> </a:t>
            </a:r>
            <a:r>
              <a:rPr sz="1300" dirty="0">
                <a:solidFill>
                  <a:srgbClr val="FFFFFF"/>
                </a:solidFill>
                <a:latin typeface="Calibri"/>
                <a:cs typeface="Calibri"/>
              </a:rPr>
              <a:t>of</a:t>
            </a:r>
            <a:r>
              <a:rPr sz="1300" spc="-25" dirty="0">
                <a:solidFill>
                  <a:srgbClr val="FFFFFF"/>
                </a:solidFill>
                <a:latin typeface="Calibri"/>
                <a:cs typeface="Calibri"/>
              </a:rPr>
              <a:t> </a:t>
            </a:r>
            <a:r>
              <a:rPr sz="1300" dirty="0">
                <a:solidFill>
                  <a:srgbClr val="FFFFFF"/>
                </a:solidFill>
                <a:latin typeface="Calibri"/>
                <a:cs typeface="Calibri"/>
              </a:rPr>
              <a:t>designated</a:t>
            </a:r>
            <a:r>
              <a:rPr sz="1300" spc="-15" dirty="0">
                <a:solidFill>
                  <a:srgbClr val="FFFFFF"/>
                </a:solidFill>
                <a:latin typeface="Calibri"/>
                <a:cs typeface="Calibri"/>
              </a:rPr>
              <a:t> </a:t>
            </a:r>
            <a:r>
              <a:rPr sz="1300" dirty="0">
                <a:solidFill>
                  <a:srgbClr val="FFFFFF"/>
                </a:solidFill>
                <a:latin typeface="Calibri"/>
                <a:cs typeface="Calibri"/>
              </a:rPr>
              <a:t>furniture</a:t>
            </a:r>
            <a:r>
              <a:rPr sz="1300" spc="-20" dirty="0">
                <a:solidFill>
                  <a:srgbClr val="FFFFFF"/>
                </a:solidFill>
                <a:latin typeface="Calibri"/>
                <a:cs typeface="Calibri"/>
              </a:rPr>
              <a:t> </a:t>
            </a:r>
            <a:r>
              <a:rPr sz="1300" dirty="0">
                <a:solidFill>
                  <a:srgbClr val="FFFFFF"/>
                </a:solidFill>
                <a:latin typeface="Calibri"/>
                <a:cs typeface="Calibri"/>
              </a:rPr>
              <a:t>or</a:t>
            </a:r>
            <a:r>
              <a:rPr sz="1300" spc="-35" dirty="0">
                <a:solidFill>
                  <a:srgbClr val="FFFFFF"/>
                </a:solidFill>
                <a:latin typeface="Calibri"/>
                <a:cs typeface="Calibri"/>
              </a:rPr>
              <a:t> </a:t>
            </a:r>
            <a:r>
              <a:rPr sz="1300" spc="-10" dirty="0">
                <a:solidFill>
                  <a:srgbClr val="FFFFFF"/>
                </a:solidFill>
                <a:latin typeface="Calibri"/>
                <a:cs typeface="Calibri"/>
              </a:rPr>
              <a:t>resources</a:t>
            </a:r>
            <a:r>
              <a:rPr sz="1300" spc="-35" dirty="0">
                <a:solidFill>
                  <a:srgbClr val="FFFFFF"/>
                </a:solidFill>
                <a:latin typeface="Calibri"/>
                <a:cs typeface="Calibri"/>
              </a:rPr>
              <a:t> </a:t>
            </a:r>
            <a:r>
              <a:rPr sz="1300" dirty="0">
                <a:solidFill>
                  <a:srgbClr val="FFFFFF"/>
                </a:solidFill>
                <a:latin typeface="Calibri"/>
                <a:cs typeface="Calibri"/>
              </a:rPr>
              <a:t>/</a:t>
            </a:r>
            <a:r>
              <a:rPr sz="1300" spc="-35" dirty="0">
                <a:solidFill>
                  <a:srgbClr val="FFFFFF"/>
                </a:solidFill>
                <a:latin typeface="Calibri"/>
                <a:cs typeface="Calibri"/>
              </a:rPr>
              <a:t> </a:t>
            </a:r>
            <a:r>
              <a:rPr sz="1300" dirty="0">
                <a:solidFill>
                  <a:srgbClr val="FFFFFF"/>
                </a:solidFill>
                <a:latin typeface="Calibri"/>
                <a:cs typeface="Calibri"/>
              </a:rPr>
              <a:t>safe</a:t>
            </a:r>
            <a:r>
              <a:rPr sz="1300" spc="-20" dirty="0">
                <a:solidFill>
                  <a:srgbClr val="FFFFFF"/>
                </a:solidFill>
                <a:latin typeface="Calibri"/>
                <a:cs typeface="Calibri"/>
              </a:rPr>
              <a:t> </a:t>
            </a:r>
            <a:r>
              <a:rPr sz="1300" dirty="0">
                <a:solidFill>
                  <a:srgbClr val="FFFFFF"/>
                </a:solidFill>
                <a:latin typeface="Calibri"/>
                <a:cs typeface="Calibri"/>
              </a:rPr>
              <a:t>spaces</a:t>
            </a:r>
            <a:r>
              <a:rPr sz="1300" spc="-20" dirty="0">
                <a:solidFill>
                  <a:srgbClr val="FFFFFF"/>
                </a:solidFill>
                <a:latin typeface="Calibri"/>
                <a:cs typeface="Calibri"/>
              </a:rPr>
              <a:t> </a:t>
            </a:r>
            <a:r>
              <a:rPr sz="1300" dirty="0">
                <a:solidFill>
                  <a:srgbClr val="FFFFFF"/>
                </a:solidFill>
                <a:latin typeface="Calibri"/>
                <a:cs typeface="Calibri"/>
              </a:rPr>
              <a:t>for</a:t>
            </a:r>
            <a:r>
              <a:rPr sz="1300" spc="-35" dirty="0">
                <a:solidFill>
                  <a:srgbClr val="FFFFFF"/>
                </a:solidFill>
                <a:latin typeface="Calibri"/>
                <a:cs typeface="Calibri"/>
              </a:rPr>
              <a:t> </a:t>
            </a:r>
            <a:r>
              <a:rPr sz="1300" dirty="0">
                <a:solidFill>
                  <a:srgbClr val="FFFFFF"/>
                </a:solidFill>
                <a:latin typeface="Calibri"/>
                <a:cs typeface="Calibri"/>
              </a:rPr>
              <a:t>individual</a:t>
            </a:r>
            <a:r>
              <a:rPr sz="1300" spc="-20" dirty="0">
                <a:solidFill>
                  <a:srgbClr val="FFFFFF"/>
                </a:solidFill>
                <a:latin typeface="Calibri"/>
                <a:cs typeface="Calibri"/>
              </a:rPr>
              <a:t> </a:t>
            </a:r>
            <a:r>
              <a:rPr sz="1300" dirty="0">
                <a:solidFill>
                  <a:srgbClr val="FFFFFF"/>
                </a:solidFill>
                <a:latin typeface="Calibri"/>
                <a:cs typeface="Calibri"/>
              </a:rPr>
              <a:t>children,</a:t>
            </a:r>
            <a:r>
              <a:rPr sz="1300" spc="-40" dirty="0">
                <a:solidFill>
                  <a:srgbClr val="FFFFFF"/>
                </a:solidFill>
                <a:latin typeface="Calibri"/>
                <a:cs typeface="Calibri"/>
              </a:rPr>
              <a:t> </a:t>
            </a:r>
            <a:r>
              <a:rPr sz="1300" dirty="0">
                <a:solidFill>
                  <a:srgbClr val="FFFFFF"/>
                </a:solidFill>
                <a:latin typeface="Calibri"/>
                <a:cs typeface="Calibri"/>
              </a:rPr>
              <a:t>visits</a:t>
            </a:r>
            <a:r>
              <a:rPr sz="1300" spc="-20" dirty="0">
                <a:solidFill>
                  <a:srgbClr val="FFFFFF"/>
                </a:solidFill>
                <a:latin typeface="Calibri"/>
                <a:cs typeface="Calibri"/>
              </a:rPr>
              <a:t> </a:t>
            </a:r>
            <a:r>
              <a:rPr sz="1300" dirty="0">
                <a:solidFill>
                  <a:srgbClr val="FFFFFF"/>
                </a:solidFill>
                <a:latin typeface="Calibri"/>
                <a:cs typeface="Calibri"/>
              </a:rPr>
              <a:t>to</a:t>
            </a:r>
            <a:r>
              <a:rPr sz="1300" spc="-30" dirty="0">
                <a:solidFill>
                  <a:srgbClr val="FFFFFF"/>
                </a:solidFill>
                <a:latin typeface="Calibri"/>
                <a:cs typeface="Calibri"/>
              </a:rPr>
              <a:t> </a:t>
            </a:r>
            <a:r>
              <a:rPr sz="1300" spc="-25" dirty="0">
                <a:solidFill>
                  <a:srgbClr val="FFFFFF"/>
                </a:solidFill>
                <a:latin typeface="Calibri"/>
                <a:cs typeface="Calibri"/>
              </a:rPr>
              <a:t>new </a:t>
            </a:r>
            <a:r>
              <a:rPr sz="1300" dirty="0">
                <a:solidFill>
                  <a:srgbClr val="FFFFFF"/>
                </a:solidFill>
                <a:latin typeface="Calibri"/>
                <a:cs typeface="Calibri"/>
              </a:rPr>
              <a:t>settings</a:t>
            </a:r>
            <a:r>
              <a:rPr sz="1300" spc="-10" dirty="0">
                <a:solidFill>
                  <a:srgbClr val="FFFFFF"/>
                </a:solidFill>
                <a:latin typeface="Calibri"/>
                <a:cs typeface="Calibri"/>
              </a:rPr>
              <a:t> </a:t>
            </a:r>
            <a:r>
              <a:rPr sz="1300" dirty="0">
                <a:solidFill>
                  <a:srgbClr val="FFFFFF"/>
                </a:solidFill>
                <a:latin typeface="Calibri"/>
                <a:cs typeface="Calibri"/>
              </a:rPr>
              <a:t>with</a:t>
            </a:r>
            <a:r>
              <a:rPr sz="1300" spc="-30" dirty="0">
                <a:solidFill>
                  <a:srgbClr val="FFFFFF"/>
                </a:solidFill>
                <a:latin typeface="Calibri"/>
                <a:cs typeface="Calibri"/>
              </a:rPr>
              <a:t> </a:t>
            </a:r>
            <a:r>
              <a:rPr sz="1300" dirty="0">
                <a:solidFill>
                  <a:srgbClr val="FFFFFF"/>
                </a:solidFill>
                <a:latin typeface="Calibri"/>
                <a:cs typeface="Calibri"/>
              </a:rPr>
              <a:t>trusted</a:t>
            </a:r>
            <a:r>
              <a:rPr sz="1300" spc="-30" dirty="0">
                <a:solidFill>
                  <a:srgbClr val="FFFFFF"/>
                </a:solidFill>
                <a:latin typeface="Calibri"/>
                <a:cs typeface="Calibri"/>
              </a:rPr>
              <a:t> </a:t>
            </a:r>
            <a:r>
              <a:rPr sz="1300" dirty="0">
                <a:solidFill>
                  <a:srgbClr val="FFFFFF"/>
                </a:solidFill>
                <a:latin typeface="Calibri"/>
                <a:cs typeface="Calibri"/>
              </a:rPr>
              <a:t>adults</a:t>
            </a:r>
            <a:r>
              <a:rPr sz="1300" spc="-25" dirty="0">
                <a:solidFill>
                  <a:srgbClr val="FFFFFF"/>
                </a:solidFill>
                <a:latin typeface="Calibri"/>
                <a:cs typeface="Calibri"/>
              </a:rPr>
              <a:t> </a:t>
            </a:r>
            <a:r>
              <a:rPr sz="1300" dirty="0">
                <a:solidFill>
                  <a:srgbClr val="FFFFFF"/>
                </a:solidFill>
                <a:latin typeface="Calibri"/>
                <a:cs typeface="Calibri"/>
              </a:rPr>
              <a:t>etc</a:t>
            </a:r>
            <a:r>
              <a:rPr sz="1300" spc="-40" dirty="0">
                <a:solidFill>
                  <a:srgbClr val="FFFFFF"/>
                </a:solidFill>
                <a:latin typeface="Calibri"/>
                <a:cs typeface="Calibri"/>
              </a:rPr>
              <a:t> </a:t>
            </a:r>
            <a:r>
              <a:rPr sz="1300" dirty="0">
                <a:solidFill>
                  <a:srgbClr val="FFFFFF"/>
                </a:solidFill>
                <a:latin typeface="Calibri"/>
                <a:cs typeface="Calibri"/>
              </a:rPr>
              <a:t>If</a:t>
            </a:r>
            <a:r>
              <a:rPr sz="1300" spc="-40" dirty="0">
                <a:solidFill>
                  <a:srgbClr val="FFFFFF"/>
                </a:solidFill>
                <a:latin typeface="Calibri"/>
                <a:cs typeface="Calibri"/>
              </a:rPr>
              <a:t> </a:t>
            </a:r>
            <a:r>
              <a:rPr sz="1300" dirty="0">
                <a:solidFill>
                  <a:srgbClr val="FFFFFF"/>
                </a:solidFill>
                <a:latin typeface="Calibri"/>
                <a:cs typeface="Calibri"/>
              </a:rPr>
              <a:t>you</a:t>
            </a:r>
            <a:r>
              <a:rPr sz="1300" spc="-40" dirty="0">
                <a:solidFill>
                  <a:srgbClr val="FFFFFF"/>
                </a:solidFill>
                <a:latin typeface="Calibri"/>
                <a:cs typeface="Calibri"/>
              </a:rPr>
              <a:t> </a:t>
            </a:r>
            <a:r>
              <a:rPr sz="1300" dirty="0">
                <a:solidFill>
                  <a:srgbClr val="FFFFFF"/>
                </a:solidFill>
                <a:latin typeface="Calibri"/>
                <a:cs typeface="Calibri"/>
              </a:rPr>
              <a:t>feel</a:t>
            </a:r>
            <a:r>
              <a:rPr sz="1300" spc="-30" dirty="0">
                <a:solidFill>
                  <a:srgbClr val="FFFFFF"/>
                </a:solidFill>
                <a:latin typeface="Calibri"/>
                <a:cs typeface="Calibri"/>
              </a:rPr>
              <a:t> </a:t>
            </a:r>
            <a:r>
              <a:rPr sz="1300" dirty="0">
                <a:solidFill>
                  <a:srgbClr val="FFFFFF"/>
                </a:solidFill>
                <a:latin typeface="Calibri"/>
                <a:cs typeface="Calibri"/>
              </a:rPr>
              <a:t>your</a:t>
            </a:r>
            <a:r>
              <a:rPr sz="1300" spc="-40" dirty="0">
                <a:solidFill>
                  <a:srgbClr val="FFFFFF"/>
                </a:solidFill>
                <a:latin typeface="Calibri"/>
                <a:cs typeface="Calibri"/>
              </a:rPr>
              <a:t> </a:t>
            </a:r>
            <a:r>
              <a:rPr sz="1300" dirty="0">
                <a:solidFill>
                  <a:srgbClr val="FFFFFF"/>
                </a:solidFill>
                <a:latin typeface="Calibri"/>
                <a:cs typeface="Calibri"/>
              </a:rPr>
              <a:t>child</a:t>
            </a:r>
            <a:r>
              <a:rPr sz="1300" spc="-35" dirty="0">
                <a:solidFill>
                  <a:srgbClr val="FFFFFF"/>
                </a:solidFill>
                <a:latin typeface="Calibri"/>
                <a:cs typeface="Calibri"/>
              </a:rPr>
              <a:t> </a:t>
            </a:r>
            <a:r>
              <a:rPr sz="1300" dirty="0">
                <a:solidFill>
                  <a:srgbClr val="FFFFFF"/>
                </a:solidFill>
                <a:latin typeface="Calibri"/>
                <a:cs typeface="Calibri"/>
              </a:rPr>
              <a:t>would</a:t>
            </a:r>
            <a:r>
              <a:rPr sz="1300" spc="-30" dirty="0">
                <a:solidFill>
                  <a:srgbClr val="FFFFFF"/>
                </a:solidFill>
                <a:latin typeface="Calibri"/>
                <a:cs typeface="Calibri"/>
              </a:rPr>
              <a:t> </a:t>
            </a:r>
            <a:r>
              <a:rPr sz="1300" dirty="0">
                <a:solidFill>
                  <a:srgbClr val="FFFFFF"/>
                </a:solidFill>
                <a:latin typeface="Calibri"/>
                <a:cs typeface="Calibri"/>
              </a:rPr>
              <a:t>benefit</a:t>
            </a:r>
            <a:r>
              <a:rPr sz="1300" spc="-25" dirty="0">
                <a:solidFill>
                  <a:srgbClr val="FFFFFF"/>
                </a:solidFill>
                <a:latin typeface="Calibri"/>
                <a:cs typeface="Calibri"/>
              </a:rPr>
              <a:t> </a:t>
            </a:r>
            <a:r>
              <a:rPr sz="1300" dirty="0">
                <a:solidFill>
                  <a:srgbClr val="FFFFFF"/>
                </a:solidFill>
                <a:latin typeface="Calibri"/>
                <a:cs typeface="Calibri"/>
              </a:rPr>
              <a:t>from</a:t>
            </a:r>
            <a:r>
              <a:rPr sz="1300" spc="5" dirty="0">
                <a:solidFill>
                  <a:srgbClr val="FFFFFF"/>
                </a:solidFill>
                <a:latin typeface="Calibri"/>
                <a:cs typeface="Calibri"/>
              </a:rPr>
              <a:t> </a:t>
            </a:r>
            <a:r>
              <a:rPr sz="1300" dirty="0">
                <a:solidFill>
                  <a:srgbClr val="FFFFFF"/>
                </a:solidFill>
                <a:latin typeface="Calibri"/>
                <a:cs typeface="Calibri"/>
              </a:rPr>
              <a:t>enhanced</a:t>
            </a:r>
            <a:r>
              <a:rPr sz="1300" spc="-25" dirty="0">
                <a:solidFill>
                  <a:srgbClr val="FFFFFF"/>
                </a:solidFill>
                <a:latin typeface="Calibri"/>
                <a:cs typeface="Calibri"/>
              </a:rPr>
              <a:t> </a:t>
            </a:r>
            <a:r>
              <a:rPr sz="1300" spc="-10" dirty="0">
                <a:solidFill>
                  <a:srgbClr val="FFFFFF"/>
                </a:solidFill>
                <a:latin typeface="Calibri"/>
                <a:cs typeface="Calibri"/>
              </a:rPr>
              <a:t>tr</a:t>
            </a:r>
            <a:r>
              <a:rPr lang="en-GB" sz="1300" spc="-10" dirty="0" err="1">
                <a:solidFill>
                  <a:srgbClr val="FFFFFF"/>
                </a:solidFill>
                <a:latin typeface="Calibri"/>
                <a:cs typeface="Calibri"/>
              </a:rPr>
              <a:t>ans</a:t>
            </a:r>
            <a:r>
              <a:rPr sz="1300" spc="-10" dirty="0" err="1">
                <a:solidFill>
                  <a:srgbClr val="FFFFFF"/>
                </a:solidFill>
                <a:latin typeface="Calibri"/>
                <a:cs typeface="Calibri"/>
              </a:rPr>
              <a:t>ition</a:t>
            </a:r>
            <a:r>
              <a:rPr lang="en-GB" sz="1300" spc="500" dirty="0">
                <a:solidFill>
                  <a:srgbClr val="FFFFFF"/>
                </a:solidFill>
                <a:latin typeface="Calibri"/>
                <a:cs typeface="Calibri"/>
              </a:rPr>
              <a:t> </a:t>
            </a:r>
            <a:r>
              <a:rPr sz="1300" dirty="0">
                <a:solidFill>
                  <a:srgbClr val="FFFFFF"/>
                </a:solidFill>
                <a:latin typeface="Calibri"/>
                <a:cs typeface="Calibri"/>
              </a:rPr>
              <a:t>opportunities,</a:t>
            </a:r>
            <a:r>
              <a:rPr sz="1300" spc="-10" dirty="0">
                <a:solidFill>
                  <a:srgbClr val="FFFFFF"/>
                </a:solidFill>
                <a:latin typeface="Calibri"/>
                <a:cs typeface="Calibri"/>
              </a:rPr>
              <a:t> </a:t>
            </a:r>
            <a:r>
              <a:rPr sz="1300" dirty="0">
                <a:solidFill>
                  <a:srgbClr val="FFFFFF"/>
                </a:solidFill>
                <a:latin typeface="Calibri"/>
                <a:cs typeface="Calibri"/>
              </a:rPr>
              <a:t>please</a:t>
            </a:r>
            <a:r>
              <a:rPr sz="1300" spc="-20" dirty="0">
                <a:solidFill>
                  <a:srgbClr val="FFFFFF"/>
                </a:solidFill>
                <a:latin typeface="Calibri"/>
                <a:cs typeface="Calibri"/>
              </a:rPr>
              <a:t> </a:t>
            </a:r>
            <a:r>
              <a:rPr sz="1300" dirty="0">
                <a:solidFill>
                  <a:srgbClr val="FFFFFF"/>
                </a:solidFill>
                <a:latin typeface="Calibri"/>
                <a:cs typeface="Calibri"/>
              </a:rPr>
              <a:t>do</a:t>
            </a:r>
            <a:r>
              <a:rPr sz="1300" spc="-35" dirty="0">
                <a:solidFill>
                  <a:srgbClr val="FFFFFF"/>
                </a:solidFill>
                <a:latin typeface="Calibri"/>
                <a:cs typeface="Calibri"/>
              </a:rPr>
              <a:t> </a:t>
            </a:r>
            <a:r>
              <a:rPr sz="1300" dirty="0">
                <a:solidFill>
                  <a:srgbClr val="FFFFFF"/>
                </a:solidFill>
                <a:latin typeface="Calibri"/>
                <a:cs typeface="Calibri"/>
              </a:rPr>
              <a:t>contact</a:t>
            </a:r>
            <a:r>
              <a:rPr sz="1300" spc="-35" dirty="0">
                <a:solidFill>
                  <a:srgbClr val="FFFFFF"/>
                </a:solidFill>
                <a:latin typeface="Calibri"/>
                <a:cs typeface="Calibri"/>
              </a:rPr>
              <a:t> </a:t>
            </a:r>
            <a:r>
              <a:rPr sz="1300" dirty="0">
                <a:solidFill>
                  <a:srgbClr val="FFFFFF"/>
                </a:solidFill>
                <a:latin typeface="Calibri"/>
                <a:cs typeface="Calibri"/>
              </a:rPr>
              <a:t>the</a:t>
            </a:r>
            <a:r>
              <a:rPr sz="1300" spc="-25" dirty="0">
                <a:solidFill>
                  <a:srgbClr val="FFFFFF"/>
                </a:solidFill>
                <a:latin typeface="Calibri"/>
                <a:cs typeface="Calibri"/>
              </a:rPr>
              <a:t> </a:t>
            </a:r>
            <a:r>
              <a:rPr sz="1300" dirty="0">
                <a:solidFill>
                  <a:srgbClr val="FFFFFF"/>
                </a:solidFill>
                <a:latin typeface="Calibri"/>
                <a:cs typeface="Calibri"/>
              </a:rPr>
              <a:t>SENCo</a:t>
            </a:r>
            <a:r>
              <a:rPr sz="1300" spc="-35" dirty="0">
                <a:solidFill>
                  <a:srgbClr val="FFFFFF"/>
                </a:solidFill>
                <a:latin typeface="Calibri"/>
                <a:cs typeface="Calibri"/>
              </a:rPr>
              <a:t> </a:t>
            </a:r>
            <a:r>
              <a:rPr sz="1300" dirty="0">
                <a:solidFill>
                  <a:srgbClr val="FFFFFF"/>
                </a:solidFill>
                <a:latin typeface="Calibri"/>
                <a:cs typeface="Calibri"/>
              </a:rPr>
              <a:t>to</a:t>
            </a:r>
            <a:r>
              <a:rPr sz="1300" spc="-40" dirty="0">
                <a:solidFill>
                  <a:srgbClr val="FFFFFF"/>
                </a:solidFill>
                <a:latin typeface="Calibri"/>
                <a:cs typeface="Calibri"/>
              </a:rPr>
              <a:t> </a:t>
            </a:r>
            <a:r>
              <a:rPr sz="1300" dirty="0">
                <a:solidFill>
                  <a:srgbClr val="FFFFFF"/>
                </a:solidFill>
                <a:latin typeface="Calibri"/>
                <a:cs typeface="Calibri"/>
              </a:rPr>
              <a:t>discuss</a:t>
            </a:r>
            <a:r>
              <a:rPr sz="1300" spc="-10" dirty="0">
                <a:solidFill>
                  <a:srgbClr val="FFFFFF"/>
                </a:solidFill>
                <a:latin typeface="Calibri"/>
                <a:cs typeface="Calibri"/>
              </a:rPr>
              <a:t> </a:t>
            </a:r>
            <a:r>
              <a:rPr sz="1300" dirty="0">
                <a:solidFill>
                  <a:srgbClr val="FFFFFF"/>
                </a:solidFill>
                <a:latin typeface="Calibri"/>
                <a:cs typeface="Calibri"/>
              </a:rPr>
              <a:t>next</a:t>
            </a:r>
            <a:r>
              <a:rPr sz="1300" spc="-30" dirty="0">
                <a:solidFill>
                  <a:srgbClr val="FFFFFF"/>
                </a:solidFill>
                <a:latin typeface="Calibri"/>
                <a:cs typeface="Calibri"/>
              </a:rPr>
              <a:t> </a:t>
            </a:r>
            <a:r>
              <a:rPr sz="1300" spc="-10" dirty="0">
                <a:solidFill>
                  <a:srgbClr val="FFFFFF"/>
                </a:solidFill>
                <a:latin typeface="Calibri"/>
                <a:cs typeface="Calibri"/>
              </a:rPr>
              <a:t>steps.</a:t>
            </a:r>
            <a:endParaRPr sz="1300" dirty="0">
              <a:latin typeface="Calibri"/>
              <a:cs typeface="Calibri"/>
            </a:endParaRPr>
          </a:p>
        </p:txBody>
      </p:sp>
      <p:sp>
        <p:nvSpPr>
          <p:cNvPr id="57" name="object 57"/>
          <p:cNvSpPr txBox="1"/>
          <p:nvPr/>
        </p:nvSpPr>
        <p:spPr>
          <a:xfrm>
            <a:off x="4557077" y="4090352"/>
            <a:ext cx="6929755" cy="540385"/>
          </a:xfrm>
          <a:prstGeom prst="rect">
            <a:avLst/>
          </a:prstGeom>
        </p:spPr>
        <p:txBody>
          <a:bodyPr vert="horz" wrap="square" lIns="0" tIns="51435" rIns="0" bIns="0" rtlCol="0">
            <a:spAutoFit/>
          </a:bodyPr>
          <a:lstStyle/>
          <a:p>
            <a:pPr marL="12700" marR="5080">
              <a:lnSpc>
                <a:spcPct val="80000"/>
              </a:lnSpc>
              <a:spcBef>
                <a:spcPts val="405"/>
              </a:spcBef>
            </a:pPr>
            <a:r>
              <a:rPr sz="1300" dirty="0">
                <a:solidFill>
                  <a:srgbClr val="FFFFFF"/>
                </a:solidFill>
                <a:latin typeface="Calibri"/>
                <a:cs typeface="Calibri"/>
              </a:rPr>
              <a:t>When</a:t>
            </a:r>
            <a:r>
              <a:rPr sz="1300" spc="-10" dirty="0">
                <a:solidFill>
                  <a:srgbClr val="FFFFFF"/>
                </a:solidFill>
                <a:latin typeface="Calibri"/>
                <a:cs typeface="Calibri"/>
              </a:rPr>
              <a:t> </a:t>
            </a:r>
            <a:r>
              <a:rPr sz="1300" dirty="0">
                <a:solidFill>
                  <a:srgbClr val="FFFFFF"/>
                </a:solidFill>
                <a:latin typeface="Calibri"/>
                <a:cs typeface="Calibri"/>
              </a:rPr>
              <a:t>children</a:t>
            </a:r>
            <a:r>
              <a:rPr sz="1300" spc="-30" dirty="0">
                <a:solidFill>
                  <a:srgbClr val="FFFFFF"/>
                </a:solidFill>
                <a:latin typeface="Calibri"/>
                <a:cs typeface="Calibri"/>
              </a:rPr>
              <a:t> </a:t>
            </a:r>
            <a:r>
              <a:rPr sz="1300" dirty="0">
                <a:solidFill>
                  <a:srgbClr val="FFFFFF"/>
                </a:solidFill>
                <a:latin typeface="Calibri"/>
                <a:cs typeface="Calibri"/>
              </a:rPr>
              <a:t>with</a:t>
            </a:r>
            <a:r>
              <a:rPr sz="1300" spc="-25" dirty="0">
                <a:solidFill>
                  <a:srgbClr val="FFFFFF"/>
                </a:solidFill>
                <a:latin typeface="Calibri"/>
                <a:cs typeface="Calibri"/>
              </a:rPr>
              <a:t> </a:t>
            </a:r>
            <a:r>
              <a:rPr sz="1300" dirty="0">
                <a:solidFill>
                  <a:srgbClr val="FFFFFF"/>
                </a:solidFill>
                <a:latin typeface="Calibri"/>
                <a:cs typeface="Calibri"/>
              </a:rPr>
              <a:t>SEN</a:t>
            </a:r>
            <a:r>
              <a:rPr sz="1300" spc="-25" dirty="0">
                <a:solidFill>
                  <a:srgbClr val="FFFFFF"/>
                </a:solidFill>
                <a:latin typeface="Calibri"/>
                <a:cs typeface="Calibri"/>
              </a:rPr>
              <a:t> </a:t>
            </a:r>
            <a:r>
              <a:rPr sz="1300" spc="-10" dirty="0">
                <a:solidFill>
                  <a:srgbClr val="FFFFFF"/>
                </a:solidFill>
                <a:latin typeface="Calibri"/>
                <a:cs typeface="Calibri"/>
              </a:rPr>
              <a:t>transfer</a:t>
            </a:r>
            <a:r>
              <a:rPr sz="1300" spc="-15" dirty="0">
                <a:solidFill>
                  <a:srgbClr val="FFFFFF"/>
                </a:solidFill>
                <a:latin typeface="Calibri"/>
                <a:cs typeface="Calibri"/>
              </a:rPr>
              <a:t> </a:t>
            </a:r>
            <a:r>
              <a:rPr sz="1300" dirty="0">
                <a:solidFill>
                  <a:srgbClr val="FFFFFF"/>
                </a:solidFill>
                <a:latin typeface="Calibri"/>
                <a:cs typeface="Calibri"/>
              </a:rPr>
              <a:t>to</a:t>
            </a:r>
            <a:r>
              <a:rPr sz="1300" spc="-20" dirty="0">
                <a:solidFill>
                  <a:srgbClr val="FFFFFF"/>
                </a:solidFill>
                <a:latin typeface="Calibri"/>
                <a:cs typeface="Calibri"/>
              </a:rPr>
              <a:t> </a:t>
            </a:r>
            <a:r>
              <a:rPr sz="1300" dirty="0">
                <a:solidFill>
                  <a:srgbClr val="FFFFFF"/>
                </a:solidFill>
                <a:latin typeface="Calibri"/>
                <a:cs typeface="Calibri"/>
              </a:rPr>
              <a:t>secondary</a:t>
            </a:r>
            <a:r>
              <a:rPr sz="1300" spc="-20" dirty="0">
                <a:solidFill>
                  <a:srgbClr val="FFFFFF"/>
                </a:solidFill>
                <a:latin typeface="Calibri"/>
                <a:cs typeface="Calibri"/>
              </a:rPr>
              <a:t> </a:t>
            </a:r>
            <a:r>
              <a:rPr sz="1300" dirty="0">
                <a:solidFill>
                  <a:srgbClr val="FFFFFF"/>
                </a:solidFill>
                <a:latin typeface="Calibri"/>
                <a:cs typeface="Calibri"/>
              </a:rPr>
              <a:t>school</a:t>
            </a:r>
            <a:r>
              <a:rPr sz="1300" spc="-20" dirty="0">
                <a:solidFill>
                  <a:srgbClr val="FFFFFF"/>
                </a:solidFill>
                <a:latin typeface="Calibri"/>
                <a:cs typeface="Calibri"/>
              </a:rPr>
              <a:t> </a:t>
            </a:r>
            <a:r>
              <a:rPr sz="1300" dirty="0">
                <a:solidFill>
                  <a:srgbClr val="FFFFFF"/>
                </a:solidFill>
                <a:latin typeface="Calibri"/>
                <a:cs typeface="Calibri"/>
              </a:rPr>
              <a:t>the</a:t>
            </a:r>
            <a:r>
              <a:rPr sz="1300" spc="-15" dirty="0">
                <a:solidFill>
                  <a:srgbClr val="FFFFFF"/>
                </a:solidFill>
                <a:latin typeface="Calibri"/>
                <a:cs typeface="Calibri"/>
              </a:rPr>
              <a:t> </a:t>
            </a:r>
            <a:r>
              <a:rPr sz="1300" dirty="0">
                <a:solidFill>
                  <a:srgbClr val="FFFFFF"/>
                </a:solidFill>
                <a:latin typeface="Calibri"/>
                <a:cs typeface="Calibri"/>
              </a:rPr>
              <a:t>teacher</a:t>
            </a:r>
            <a:r>
              <a:rPr sz="1300" spc="-15" dirty="0">
                <a:solidFill>
                  <a:srgbClr val="FFFFFF"/>
                </a:solidFill>
                <a:latin typeface="Calibri"/>
                <a:cs typeface="Calibri"/>
              </a:rPr>
              <a:t> </a:t>
            </a:r>
            <a:r>
              <a:rPr sz="1300" dirty="0">
                <a:solidFill>
                  <a:srgbClr val="FFFFFF"/>
                </a:solidFill>
                <a:latin typeface="Calibri"/>
                <a:cs typeface="Calibri"/>
              </a:rPr>
              <a:t>and</a:t>
            </a:r>
            <a:r>
              <a:rPr sz="1300" spc="-30" dirty="0">
                <a:solidFill>
                  <a:srgbClr val="FFFFFF"/>
                </a:solidFill>
                <a:latin typeface="Calibri"/>
                <a:cs typeface="Calibri"/>
              </a:rPr>
              <a:t> </a:t>
            </a:r>
            <a:r>
              <a:rPr sz="1300" dirty="0">
                <a:solidFill>
                  <a:srgbClr val="FFFFFF"/>
                </a:solidFill>
                <a:latin typeface="Calibri"/>
                <a:cs typeface="Calibri"/>
              </a:rPr>
              <a:t>SENCo</a:t>
            </a:r>
            <a:r>
              <a:rPr sz="1300" spc="-25" dirty="0">
                <a:solidFill>
                  <a:srgbClr val="FFFFFF"/>
                </a:solidFill>
                <a:latin typeface="Calibri"/>
                <a:cs typeface="Calibri"/>
              </a:rPr>
              <a:t> </a:t>
            </a:r>
            <a:r>
              <a:rPr sz="1300" dirty="0">
                <a:solidFill>
                  <a:srgbClr val="FFFFFF"/>
                </a:solidFill>
                <a:latin typeface="Calibri"/>
                <a:cs typeface="Calibri"/>
              </a:rPr>
              <a:t>will</a:t>
            </a:r>
            <a:r>
              <a:rPr sz="1300" spc="-30" dirty="0">
                <a:solidFill>
                  <a:srgbClr val="FFFFFF"/>
                </a:solidFill>
                <a:latin typeface="Calibri"/>
                <a:cs typeface="Calibri"/>
              </a:rPr>
              <a:t> </a:t>
            </a:r>
            <a:r>
              <a:rPr sz="1300" dirty="0">
                <a:solidFill>
                  <a:srgbClr val="FFFFFF"/>
                </a:solidFill>
                <a:latin typeface="Calibri"/>
                <a:cs typeface="Calibri"/>
              </a:rPr>
              <a:t>meet</a:t>
            </a:r>
            <a:r>
              <a:rPr sz="1300" spc="-10" dirty="0">
                <a:solidFill>
                  <a:srgbClr val="FFFFFF"/>
                </a:solidFill>
                <a:latin typeface="Calibri"/>
                <a:cs typeface="Calibri"/>
              </a:rPr>
              <a:t> </a:t>
            </a:r>
            <a:r>
              <a:rPr sz="1300" dirty="0">
                <a:solidFill>
                  <a:srgbClr val="FFFFFF"/>
                </a:solidFill>
                <a:latin typeface="Calibri"/>
                <a:cs typeface="Calibri"/>
              </a:rPr>
              <a:t>with</a:t>
            </a:r>
            <a:r>
              <a:rPr sz="1300" spc="-30" dirty="0">
                <a:solidFill>
                  <a:srgbClr val="FFFFFF"/>
                </a:solidFill>
                <a:latin typeface="Calibri"/>
                <a:cs typeface="Calibri"/>
              </a:rPr>
              <a:t> </a:t>
            </a:r>
            <a:r>
              <a:rPr sz="1300" dirty="0">
                <a:solidFill>
                  <a:srgbClr val="FFFFFF"/>
                </a:solidFill>
                <a:latin typeface="Calibri"/>
                <a:cs typeface="Calibri"/>
              </a:rPr>
              <a:t>the</a:t>
            </a:r>
            <a:r>
              <a:rPr sz="1300" spc="-15" dirty="0">
                <a:solidFill>
                  <a:srgbClr val="FFFFFF"/>
                </a:solidFill>
                <a:latin typeface="Calibri"/>
                <a:cs typeface="Calibri"/>
              </a:rPr>
              <a:t> </a:t>
            </a:r>
            <a:r>
              <a:rPr sz="1300" spc="-10" dirty="0">
                <a:solidFill>
                  <a:srgbClr val="FFFFFF"/>
                </a:solidFill>
                <a:latin typeface="Calibri"/>
                <a:cs typeface="Calibri"/>
              </a:rPr>
              <a:t>SENCO </a:t>
            </a:r>
            <a:r>
              <a:rPr sz="1300" dirty="0">
                <a:solidFill>
                  <a:srgbClr val="FFFFFF"/>
                </a:solidFill>
                <a:latin typeface="Calibri"/>
                <a:cs typeface="Calibri"/>
              </a:rPr>
              <a:t>from</a:t>
            </a:r>
            <a:r>
              <a:rPr sz="1300" spc="-25" dirty="0">
                <a:solidFill>
                  <a:srgbClr val="FFFFFF"/>
                </a:solidFill>
                <a:latin typeface="Calibri"/>
                <a:cs typeface="Calibri"/>
              </a:rPr>
              <a:t> </a:t>
            </a:r>
            <a:r>
              <a:rPr sz="1300" dirty="0">
                <a:solidFill>
                  <a:srgbClr val="FFFFFF"/>
                </a:solidFill>
                <a:latin typeface="Calibri"/>
                <a:cs typeface="Calibri"/>
              </a:rPr>
              <a:t>the</a:t>
            </a:r>
            <a:r>
              <a:rPr sz="1300" spc="-10" dirty="0">
                <a:solidFill>
                  <a:srgbClr val="FFFFFF"/>
                </a:solidFill>
                <a:latin typeface="Calibri"/>
                <a:cs typeface="Calibri"/>
              </a:rPr>
              <a:t> </a:t>
            </a:r>
            <a:r>
              <a:rPr sz="1300" dirty="0">
                <a:solidFill>
                  <a:srgbClr val="FFFFFF"/>
                </a:solidFill>
                <a:latin typeface="Calibri"/>
                <a:cs typeface="Calibri"/>
              </a:rPr>
              <a:t>secondary</a:t>
            </a:r>
            <a:r>
              <a:rPr sz="1300" spc="-25" dirty="0">
                <a:solidFill>
                  <a:srgbClr val="FFFFFF"/>
                </a:solidFill>
                <a:latin typeface="Calibri"/>
                <a:cs typeface="Calibri"/>
              </a:rPr>
              <a:t> </a:t>
            </a:r>
            <a:r>
              <a:rPr sz="1300" dirty="0">
                <a:solidFill>
                  <a:srgbClr val="FFFFFF"/>
                </a:solidFill>
                <a:latin typeface="Calibri"/>
                <a:cs typeface="Calibri"/>
              </a:rPr>
              <a:t>school</a:t>
            </a:r>
            <a:r>
              <a:rPr sz="1300" spc="-5" dirty="0">
                <a:solidFill>
                  <a:srgbClr val="FFFFFF"/>
                </a:solidFill>
                <a:latin typeface="Calibri"/>
                <a:cs typeface="Calibri"/>
              </a:rPr>
              <a:t> </a:t>
            </a:r>
            <a:r>
              <a:rPr sz="1300" dirty="0">
                <a:solidFill>
                  <a:srgbClr val="FFFFFF"/>
                </a:solidFill>
                <a:latin typeface="Calibri"/>
                <a:cs typeface="Calibri"/>
              </a:rPr>
              <a:t>to</a:t>
            </a:r>
            <a:r>
              <a:rPr sz="1300" spc="-15" dirty="0">
                <a:solidFill>
                  <a:srgbClr val="FFFFFF"/>
                </a:solidFill>
                <a:latin typeface="Calibri"/>
                <a:cs typeface="Calibri"/>
              </a:rPr>
              <a:t> </a:t>
            </a:r>
            <a:r>
              <a:rPr sz="1300" spc="-10" dirty="0">
                <a:solidFill>
                  <a:srgbClr val="FFFFFF"/>
                </a:solidFill>
                <a:latin typeface="Calibri"/>
                <a:cs typeface="Calibri"/>
              </a:rPr>
              <a:t>transfer</a:t>
            </a:r>
            <a:r>
              <a:rPr sz="1300" spc="-15" dirty="0">
                <a:solidFill>
                  <a:srgbClr val="FFFFFF"/>
                </a:solidFill>
                <a:latin typeface="Calibri"/>
                <a:cs typeface="Calibri"/>
              </a:rPr>
              <a:t> </a:t>
            </a:r>
            <a:r>
              <a:rPr sz="1300" dirty="0">
                <a:solidFill>
                  <a:srgbClr val="FFFFFF"/>
                </a:solidFill>
                <a:latin typeface="Calibri"/>
                <a:cs typeface="Calibri"/>
              </a:rPr>
              <a:t>all</a:t>
            </a:r>
            <a:r>
              <a:rPr sz="1300" spc="-25" dirty="0">
                <a:solidFill>
                  <a:srgbClr val="FFFFFF"/>
                </a:solidFill>
                <a:latin typeface="Calibri"/>
                <a:cs typeface="Calibri"/>
              </a:rPr>
              <a:t> </a:t>
            </a:r>
            <a:r>
              <a:rPr sz="1300" dirty="0">
                <a:solidFill>
                  <a:srgbClr val="FFFFFF"/>
                </a:solidFill>
                <a:latin typeface="Calibri"/>
                <a:cs typeface="Calibri"/>
              </a:rPr>
              <a:t>necessary</a:t>
            </a:r>
            <a:r>
              <a:rPr sz="1300" spc="-15" dirty="0">
                <a:solidFill>
                  <a:srgbClr val="FFFFFF"/>
                </a:solidFill>
                <a:latin typeface="Calibri"/>
                <a:cs typeface="Calibri"/>
              </a:rPr>
              <a:t> </a:t>
            </a:r>
            <a:r>
              <a:rPr sz="1300" spc="-10" dirty="0">
                <a:solidFill>
                  <a:srgbClr val="FFFFFF"/>
                </a:solidFill>
                <a:latin typeface="Calibri"/>
                <a:cs typeface="Calibri"/>
              </a:rPr>
              <a:t>information.</a:t>
            </a:r>
            <a:r>
              <a:rPr sz="1300" spc="10" dirty="0">
                <a:solidFill>
                  <a:srgbClr val="FFFFFF"/>
                </a:solidFill>
                <a:latin typeface="Calibri"/>
                <a:cs typeface="Calibri"/>
              </a:rPr>
              <a:t> </a:t>
            </a:r>
            <a:r>
              <a:rPr sz="1300" spc="-10" dirty="0">
                <a:solidFill>
                  <a:srgbClr val="FFFFFF"/>
                </a:solidFill>
                <a:latin typeface="Calibri"/>
                <a:cs typeface="Calibri"/>
              </a:rPr>
              <a:t>Usually,</a:t>
            </a:r>
            <a:r>
              <a:rPr sz="1300" dirty="0">
                <a:solidFill>
                  <a:srgbClr val="FFFFFF"/>
                </a:solidFill>
                <a:latin typeface="Calibri"/>
                <a:cs typeface="Calibri"/>
              </a:rPr>
              <a:t> the</a:t>
            </a:r>
            <a:r>
              <a:rPr sz="1300" spc="-15" dirty="0">
                <a:solidFill>
                  <a:srgbClr val="FFFFFF"/>
                </a:solidFill>
                <a:latin typeface="Calibri"/>
                <a:cs typeface="Calibri"/>
              </a:rPr>
              <a:t> </a:t>
            </a:r>
            <a:r>
              <a:rPr sz="1300" dirty="0">
                <a:solidFill>
                  <a:srgbClr val="FFFFFF"/>
                </a:solidFill>
                <a:latin typeface="Calibri"/>
                <a:cs typeface="Calibri"/>
              </a:rPr>
              <a:t>SENCo</a:t>
            </a:r>
            <a:r>
              <a:rPr sz="1300" spc="-25" dirty="0">
                <a:solidFill>
                  <a:srgbClr val="FFFFFF"/>
                </a:solidFill>
                <a:latin typeface="Calibri"/>
                <a:cs typeface="Calibri"/>
              </a:rPr>
              <a:t> </a:t>
            </a:r>
            <a:r>
              <a:rPr sz="1300" dirty="0">
                <a:solidFill>
                  <a:srgbClr val="FFFFFF"/>
                </a:solidFill>
                <a:latin typeface="Calibri"/>
                <a:cs typeface="Calibri"/>
              </a:rPr>
              <a:t>at</a:t>
            </a:r>
            <a:r>
              <a:rPr sz="1300" spc="-30" dirty="0">
                <a:solidFill>
                  <a:srgbClr val="FFFFFF"/>
                </a:solidFill>
                <a:latin typeface="Calibri"/>
                <a:cs typeface="Calibri"/>
              </a:rPr>
              <a:t> </a:t>
            </a:r>
            <a:r>
              <a:rPr sz="1300" dirty="0">
                <a:solidFill>
                  <a:srgbClr val="FFFFFF"/>
                </a:solidFill>
                <a:latin typeface="Calibri"/>
                <a:cs typeface="Calibri"/>
              </a:rPr>
              <a:t>the</a:t>
            </a:r>
            <a:r>
              <a:rPr sz="1300" spc="-10" dirty="0">
                <a:solidFill>
                  <a:srgbClr val="FFFFFF"/>
                </a:solidFill>
                <a:latin typeface="Calibri"/>
                <a:cs typeface="Calibri"/>
              </a:rPr>
              <a:t> </a:t>
            </a:r>
            <a:r>
              <a:rPr sz="1300" dirty="0">
                <a:solidFill>
                  <a:srgbClr val="FFFFFF"/>
                </a:solidFill>
                <a:latin typeface="Calibri"/>
                <a:cs typeface="Calibri"/>
              </a:rPr>
              <a:t>new</a:t>
            </a:r>
            <a:r>
              <a:rPr sz="1300" spc="-25" dirty="0">
                <a:solidFill>
                  <a:srgbClr val="FFFFFF"/>
                </a:solidFill>
                <a:latin typeface="Calibri"/>
                <a:cs typeface="Calibri"/>
              </a:rPr>
              <a:t> </a:t>
            </a:r>
            <a:r>
              <a:rPr sz="1300" spc="-10" dirty="0">
                <a:solidFill>
                  <a:srgbClr val="FFFFFF"/>
                </a:solidFill>
                <a:latin typeface="Calibri"/>
                <a:cs typeface="Calibri"/>
              </a:rPr>
              <a:t>school </a:t>
            </a:r>
            <a:r>
              <a:rPr sz="1300" dirty="0">
                <a:solidFill>
                  <a:srgbClr val="FFFFFF"/>
                </a:solidFill>
                <a:latin typeface="Calibri"/>
                <a:cs typeface="Calibri"/>
              </a:rPr>
              <a:t>will</a:t>
            </a:r>
            <a:r>
              <a:rPr sz="1300" spc="-30" dirty="0">
                <a:solidFill>
                  <a:srgbClr val="FFFFFF"/>
                </a:solidFill>
                <a:latin typeface="Calibri"/>
                <a:cs typeface="Calibri"/>
              </a:rPr>
              <a:t> </a:t>
            </a:r>
            <a:r>
              <a:rPr sz="1300" dirty="0">
                <a:solidFill>
                  <a:srgbClr val="FFFFFF"/>
                </a:solidFill>
                <a:latin typeface="Calibri"/>
                <a:cs typeface="Calibri"/>
              </a:rPr>
              <a:t>meet</a:t>
            </a:r>
            <a:r>
              <a:rPr sz="1300" spc="-10" dirty="0">
                <a:solidFill>
                  <a:srgbClr val="FFFFFF"/>
                </a:solidFill>
                <a:latin typeface="Calibri"/>
                <a:cs typeface="Calibri"/>
              </a:rPr>
              <a:t> </a:t>
            </a:r>
            <a:r>
              <a:rPr sz="1300" dirty="0">
                <a:solidFill>
                  <a:srgbClr val="FFFFFF"/>
                </a:solidFill>
                <a:latin typeface="Calibri"/>
                <a:cs typeface="Calibri"/>
              </a:rPr>
              <a:t>with</a:t>
            </a:r>
            <a:r>
              <a:rPr sz="1300" spc="-20" dirty="0">
                <a:solidFill>
                  <a:srgbClr val="FFFFFF"/>
                </a:solidFill>
                <a:latin typeface="Calibri"/>
                <a:cs typeface="Calibri"/>
              </a:rPr>
              <a:t> </a:t>
            </a:r>
            <a:r>
              <a:rPr sz="1300" dirty="0">
                <a:solidFill>
                  <a:srgbClr val="FFFFFF"/>
                </a:solidFill>
                <a:latin typeface="Calibri"/>
                <a:cs typeface="Calibri"/>
              </a:rPr>
              <a:t>parents</a:t>
            </a:r>
            <a:r>
              <a:rPr sz="1300" spc="-25" dirty="0">
                <a:solidFill>
                  <a:srgbClr val="FFFFFF"/>
                </a:solidFill>
                <a:latin typeface="Calibri"/>
                <a:cs typeface="Calibri"/>
              </a:rPr>
              <a:t> </a:t>
            </a:r>
            <a:r>
              <a:rPr sz="1300" dirty="0">
                <a:solidFill>
                  <a:srgbClr val="FFFFFF"/>
                </a:solidFill>
                <a:latin typeface="Calibri"/>
                <a:cs typeface="Calibri"/>
              </a:rPr>
              <a:t>and</a:t>
            </a:r>
            <a:r>
              <a:rPr sz="1300" spc="-30" dirty="0">
                <a:solidFill>
                  <a:srgbClr val="FFFFFF"/>
                </a:solidFill>
                <a:latin typeface="Calibri"/>
                <a:cs typeface="Calibri"/>
              </a:rPr>
              <a:t> </a:t>
            </a:r>
            <a:r>
              <a:rPr sz="1300" dirty="0">
                <a:solidFill>
                  <a:srgbClr val="FFFFFF"/>
                </a:solidFill>
                <a:latin typeface="Calibri"/>
                <a:cs typeface="Calibri"/>
              </a:rPr>
              <a:t>invite</a:t>
            </a:r>
            <a:r>
              <a:rPr sz="1300" spc="-15" dirty="0">
                <a:solidFill>
                  <a:srgbClr val="FFFFFF"/>
                </a:solidFill>
                <a:latin typeface="Calibri"/>
                <a:cs typeface="Calibri"/>
              </a:rPr>
              <a:t> </a:t>
            </a:r>
            <a:r>
              <a:rPr sz="1300" dirty="0">
                <a:solidFill>
                  <a:srgbClr val="FFFFFF"/>
                </a:solidFill>
                <a:latin typeface="Calibri"/>
                <a:cs typeface="Calibri"/>
              </a:rPr>
              <a:t>the</a:t>
            </a:r>
            <a:r>
              <a:rPr sz="1300" spc="-15" dirty="0">
                <a:solidFill>
                  <a:srgbClr val="FFFFFF"/>
                </a:solidFill>
                <a:latin typeface="Calibri"/>
                <a:cs typeface="Calibri"/>
              </a:rPr>
              <a:t> </a:t>
            </a:r>
            <a:r>
              <a:rPr sz="1300" dirty="0">
                <a:solidFill>
                  <a:srgbClr val="FFFFFF"/>
                </a:solidFill>
                <a:latin typeface="Calibri"/>
                <a:cs typeface="Calibri"/>
              </a:rPr>
              <a:t>child</a:t>
            </a:r>
            <a:r>
              <a:rPr sz="1300" spc="-15" dirty="0">
                <a:solidFill>
                  <a:srgbClr val="FFFFFF"/>
                </a:solidFill>
                <a:latin typeface="Calibri"/>
                <a:cs typeface="Calibri"/>
              </a:rPr>
              <a:t> </a:t>
            </a:r>
            <a:r>
              <a:rPr sz="1300" dirty="0">
                <a:solidFill>
                  <a:srgbClr val="FFFFFF"/>
                </a:solidFill>
                <a:latin typeface="Calibri"/>
                <a:cs typeface="Calibri"/>
              </a:rPr>
              <a:t>to</a:t>
            </a:r>
            <a:r>
              <a:rPr sz="1300" spc="-30" dirty="0">
                <a:solidFill>
                  <a:srgbClr val="FFFFFF"/>
                </a:solidFill>
                <a:latin typeface="Calibri"/>
                <a:cs typeface="Calibri"/>
              </a:rPr>
              <a:t> </a:t>
            </a:r>
            <a:r>
              <a:rPr sz="1300" dirty="0">
                <a:solidFill>
                  <a:srgbClr val="FFFFFF"/>
                </a:solidFill>
                <a:latin typeface="Calibri"/>
                <a:cs typeface="Calibri"/>
              </a:rPr>
              <a:t>visit</a:t>
            </a:r>
            <a:r>
              <a:rPr sz="1300" spc="-20" dirty="0">
                <a:solidFill>
                  <a:srgbClr val="FFFFFF"/>
                </a:solidFill>
                <a:latin typeface="Calibri"/>
                <a:cs typeface="Calibri"/>
              </a:rPr>
              <a:t> </a:t>
            </a:r>
            <a:r>
              <a:rPr sz="1300" dirty="0">
                <a:solidFill>
                  <a:srgbClr val="FFFFFF"/>
                </a:solidFill>
                <a:latin typeface="Calibri"/>
                <a:cs typeface="Calibri"/>
              </a:rPr>
              <a:t>the</a:t>
            </a:r>
            <a:r>
              <a:rPr sz="1300" spc="-15" dirty="0">
                <a:solidFill>
                  <a:srgbClr val="FFFFFF"/>
                </a:solidFill>
                <a:latin typeface="Calibri"/>
                <a:cs typeface="Calibri"/>
              </a:rPr>
              <a:t> </a:t>
            </a:r>
            <a:r>
              <a:rPr sz="1300" dirty="0">
                <a:solidFill>
                  <a:srgbClr val="FFFFFF"/>
                </a:solidFill>
                <a:latin typeface="Calibri"/>
                <a:cs typeface="Calibri"/>
              </a:rPr>
              <a:t>school</a:t>
            </a:r>
            <a:r>
              <a:rPr sz="1300" spc="-10" dirty="0">
                <a:solidFill>
                  <a:srgbClr val="FFFFFF"/>
                </a:solidFill>
                <a:latin typeface="Calibri"/>
                <a:cs typeface="Calibri"/>
              </a:rPr>
              <a:t> </a:t>
            </a:r>
            <a:r>
              <a:rPr sz="1300" dirty="0">
                <a:solidFill>
                  <a:srgbClr val="FFFFFF"/>
                </a:solidFill>
                <a:latin typeface="Calibri"/>
                <a:cs typeface="Calibri"/>
              </a:rPr>
              <a:t>prior</a:t>
            </a:r>
            <a:r>
              <a:rPr sz="1300" spc="-35" dirty="0">
                <a:solidFill>
                  <a:srgbClr val="FFFFFF"/>
                </a:solidFill>
                <a:latin typeface="Calibri"/>
                <a:cs typeface="Calibri"/>
              </a:rPr>
              <a:t> </a:t>
            </a:r>
            <a:r>
              <a:rPr sz="1300" dirty="0">
                <a:solidFill>
                  <a:srgbClr val="FFFFFF"/>
                </a:solidFill>
                <a:latin typeface="Calibri"/>
                <a:cs typeface="Calibri"/>
              </a:rPr>
              <a:t>to</a:t>
            </a:r>
            <a:r>
              <a:rPr sz="1300" spc="-20" dirty="0">
                <a:solidFill>
                  <a:srgbClr val="FFFFFF"/>
                </a:solidFill>
                <a:latin typeface="Calibri"/>
                <a:cs typeface="Calibri"/>
              </a:rPr>
              <a:t> </a:t>
            </a:r>
            <a:r>
              <a:rPr sz="1300" dirty="0">
                <a:solidFill>
                  <a:srgbClr val="FFFFFF"/>
                </a:solidFill>
                <a:latin typeface="Calibri"/>
                <a:cs typeface="Calibri"/>
              </a:rPr>
              <a:t>the</a:t>
            </a:r>
            <a:r>
              <a:rPr sz="1300" spc="-15" dirty="0">
                <a:solidFill>
                  <a:srgbClr val="FFFFFF"/>
                </a:solidFill>
                <a:latin typeface="Calibri"/>
                <a:cs typeface="Calibri"/>
              </a:rPr>
              <a:t> </a:t>
            </a:r>
            <a:r>
              <a:rPr sz="1300" dirty="0">
                <a:solidFill>
                  <a:srgbClr val="FFFFFF"/>
                </a:solidFill>
                <a:latin typeface="Calibri"/>
                <a:cs typeface="Calibri"/>
              </a:rPr>
              <a:t>main</a:t>
            </a:r>
            <a:r>
              <a:rPr sz="1300" spc="-15" dirty="0">
                <a:solidFill>
                  <a:srgbClr val="FFFFFF"/>
                </a:solidFill>
                <a:latin typeface="Calibri"/>
                <a:cs typeface="Calibri"/>
              </a:rPr>
              <a:t> </a:t>
            </a:r>
            <a:r>
              <a:rPr sz="1300" dirty="0">
                <a:solidFill>
                  <a:srgbClr val="FFFFFF"/>
                </a:solidFill>
                <a:latin typeface="Calibri"/>
                <a:cs typeface="Calibri"/>
              </a:rPr>
              <a:t>induction</a:t>
            </a:r>
            <a:r>
              <a:rPr sz="1300" spc="-5" dirty="0">
                <a:solidFill>
                  <a:srgbClr val="FFFFFF"/>
                </a:solidFill>
                <a:latin typeface="Calibri"/>
                <a:cs typeface="Calibri"/>
              </a:rPr>
              <a:t> </a:t>
            </a:r>
            <a:r>
              <a:rPr sz="1300" spc="-20" dirty="0">
                <a:solidFill>
                  <a:srgbClr val="FFFFFF"/>
                </a:solidFill>
                <a:latin typeface="Calibri"/>
                <a:cs typeface="Calibri"/>
              </a:rPr>
              <a:t>day.</a:t>
            </a:r>
            <a:endParaRPr sz="1300" dirty="0">
              <a:latin typeface="Calibri"/>
              <a:cs typeface="Calibri"/>
            </a:endParaRPr>
          </a:p>
        </p:txBody>
      </p:sp>
      <p:pic>
        <p:nvPicPr>
          <p:cNvPr id="58" name="object 58"/>
          <p:cNvPicPr/>
          <p:nvPr/>
        </p:nvPicPr>
        <p:blipFill>
          <a:blip r:embed="rId16" cstate="print"/>
          <a:stretch>
            <a:fillRect/>
          </a:stretch>
        </p:blipFill>
        <p:spPr>
          <a:xfrm>
            <a:off x="5519801" y="5235638"/>
            <a:ext cx="5778373" cy="1328674"/>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51459" y="59435"/>
            <a:ext cx="3446779" cy="4255770"/>
            <a:chOff x="251459" y="59435"/>
            <a:chExt cx="3446779" cy="4255770"/>
          </a:xfrm>
        </p:grpSpPr>
        <p:pic>
          <p:nvPicPr>
            <p:cNvPr id="3" name="object 3"/>
            <p:cNvPicPr/>
            <p:nvPr/>
          </p:nvPicPr>
          <p:blipFill>
            <a:blip r:embed="rId2" cstate="print"/>
            <a:stretch>
              <a:fillRect/>
            </a:stretch>
          </p:blipFill>
          <p:spPr>
            <a:xfrm>
              <a:off x="303275" y="59435"/>
              <a:ext cx="3338322" cy="799337"/>
            </a:xfrm>
            <a:prstGeom prst="rect">
              <a:avLst/>
            </a:prstGeom>
          </p:spPr>
        </p:pic>
        <p:pic>
          <p:nvPicPr>
            <p:cNvPr id="4" name="object 4"/>
            <p:cNvPicPr/>
            <p:nvPr/>
          </p:nvPicPr>
          <p:blipFill>
            <a:blip r:embed="rId3" cstate="print"/>
            <a:stretch>
              <a:fillRect/>
            </a:stretch>
          </p:blipFill>
          <p:spPr>
            <a:xfrm>
              <a:off x="707136" y="443483"/>
              <a:ext cx="2535174" cy="799338"/>
            </a:xfrm>
            <a:prstGeom prst="rect">
              <a:avLst/>
            </a:prstGeom>
          </p:spPr>
        </p:pic>
        <p:pic>
          <p:nvPicPr>
            <p:cNvPr id="5" name="object 5"/>
            <p:cNvPicPr/>
            <p:nvPr/>
          </p:nvPicPr>
          <p:blipFill>
            <a:blip r:embed="rId4" cstate="print"/>
            <a:stretch>
              <a:fillRect/>
            </a:stretch>
          </p:blipFill>
          <p:spPr>
            <a:xfrm>
              <a:off x="499871" y="827531"/>
              <a:ext cx="2948178" cy="799338"/>
            </a:xfrm>
            <a:prstGeom prst="rect">
              <a:avLst/>
            </a:prstGeom>
          </p:spPr>
        </p:pic>
        <p:pic>
          <p:nvPicPr>
            <p:cNvPr id="6" name="object 6"/>
            <p:cNvPicPr/>
            <p:nvPr/>
          </p:nvPicPr>
          <p:blipFill>
            <a:blip r:embed="rId5" cstate="print"/>
            <a:stretch>
              <a:fillRect/>
            </a:stretch>
          </p:blipFill>
          <p:spPr>
            <a:xfrm>
              <a:off x="525779" y="1211580"/>
              <a:ext cx="2894837" cy="799338"/>
            </a:xfrm>
            <a:prstGeom prst="rect">
              <a:avLst/>
            </a:prstGeom>
          </p:spPr>
        </p:pic>
        <p:pic>
          <p:nvPicPr>
            <p:cNvPr id="7" name="object 7"/>
            <p:cNvPicPr/>
            <p:nvPr/>
          </p:nvPicPr>
          <p:blipFill>
            <a:blip r:embed="rId6" cstate="print"/>
            <a:stretch>
              <a:fillRect/>
            </a:stretch>
          </p:blipFill>
          <p:spPr>
            <a:xfrm>
              <a:off x="251459" y="1595627"/>
              <a:ext cx="3446526" cy="799338"/>
            </a:xfrm>
            <a:prstGeom prst="rect">
              <a:avLst/>
            </a:prstGeom>
          </p:spPr>
        </p:pic>
        <p:pic>
          <p:nvPicPr>
            <p:cNvPr id="8" name="object 8"/>
            <p:cNvPicPr/>
            <p:nvPr/>
          </p:nvPicPr>
          <p:blipFill>
            <a:blip r:embed="rId7" cstate="print"/>
            <a:stretch>
              <a:fillRect/>
            </a:stretch>
          </p:blipFill>
          <p:spPr>
            <a:xfrm>
              <a:off x="1406651" y="1979675"/>
              <a:ext cx="1133094" cy="799338"/>
            </a:xfrm>
            <a:prstGeom prst="rect">
              <a:avLst/>
            </a:prstGeom>
          </p:spPr>
        </p:pic>
        <p:pic>
          <p:nvPicPr>
            <p:cNvPr id="9" name="object 9"/>
            <p:cNvPicPr/>
            <p:nvPr/>
          </p:nvPicPr>
          <p:blipFill>
            <a:blip r:embed="rId8" cstate="print"/>
            <a:stretch>
              <a:fillRect/>
            </a:stretch>
          </p:blipFill>
          <p:spPr>
            <a:xfrm>
              <a:off x="499871" y="2363724"/>
              <a:ext cx="2949702" cy="799338"/>
            </a:xfrm>
            <a:prstGeom prst="rect">
              <a:avLst/>
            </a:prstGeom>
          </p:spPr>
        </p:pic>
        <p:pic>
          <p:nvPicPr>
            <p:cNvPr id="10" name="object 10"/>
            <p:cNvPicPr/>
            <p:nvPr/>
          </p:nvPicPr>
          <p:blipFill>
            <a:blip r:embed="rId9" cstate="print"/>
            <a:stretch>
              <a:fillRect/>
            </a:stretch>
          </p:blipFill>
          <p:spPr>
            <a:xfrm>
              <a:off x="865631" y="2747771"/>
              <a:ext cx="2215134" cy="799338"/>
            </a:xfrm>
            <a:prstGeom prst="rect">
              <a:avLst/>
            </a:prstGeom>
          </p:spPr>
        </p:pic>
        <p:pic>
          <p:nvPicPr>
            <p:cNvPr id="11" name="object 11"/>
            <p:cNvPicPr/>
            <p:nvPr/>
          </p:nvPicPr>
          <p:blipFill>
            <a:blip r:embed="rId10" cstate="print"/>
            <a:stretch>
              <a:fillRect/>
            </a:stretch>
          </p:blipFill>
          <p:spPr>
            <a:xfrm>
              <a:off x="306323" y="3131819"/>
              <a:ext cx="3338322" cy="799337"/>
            </a:xfrm>
            <a:prstGeom prst="rect">
              <a:avLst/>
            </a:prstGeom>
          </p:spPr>
        </p:pic>
        <p:pic>
          <p:nvPicPr>
            <p:cNvPr id="12" name="object 12"/>
            <p:cNvPicPr/>
            <p:nvPr/>
          </p:nvPicPr>
          <p:blipFill>
            <a:blip r:embed="rId11" cstate="print"/>
            <a:stretch>
              <a:fillRect/>
            </a:stretch>
          </p:blipFill>
          <p:spPr>
            <a:xfrm>
              <a:off x="911351" y="3515868"/>
              <a:ext cx="2000250" cy="799337"/>
            </a:xfrm>
            <a:prstGeom prst="rect">
              <a:avLst/>
            </a:prstGeom>
          </p:spPr>
        </p:pic>
      </p:grpSp>
      <p:sp>
        <p:nvSpPr>
          <p:cNvPr id="13" name="object 13"/>
          <p:cNvSpPr txBox="1"/>
          <p:nvPr/>
        </p:nvSpPr>
        <p:spPr>
          <a:xfrm>
            <a:off x="456082" y="145491"/>
            <a:ext cx="2869565" cy="3909695"/>
          </a:xfrm>
          <a:prstGeom prst="rect">
            <a:avLst/>
          </a:prstGeom>
        </p:spPr>
        <p:txBody>
          <a:bodyPr vert="horz" wrap="square" lIns="0" tIns="55244" rIns="0" bIns="0" rtlCol="0">
            <a:spAutoFit/>
          </a:bodyPr>
          <a:lstStyle/>
          <a:p>
            <a:pPr marL="12065" marR="5080" indent="-1270" algn="ctr">
              <a:lnSpc>
                <a:spcPct val="90000"/>
              </a:lnSpc>
              <a:spcBef>
                <a:spcPts val="434"/>
              </a:spcBef>
            </a:pPr>
            <a:r>
              <a:rPr sz="2800" b="1" spc="155" dirty="0">
                <a:solidFill>
                  <a:srgbClr val="FFC000"/>
                </a:solidFill>
                <a:latin typeface="Cambria"/>
                <a:cs typeface="Cambria"/>
              </a:rPr>
              <a:t>HOW</a:t>
            </a:r>
            <a:r>
              <a:rPr sz="2800" b="1" spc="345" dirty="0">
                <a:solidFill>
                  <a:srgbClr val="FFC000"/>
                </a:solidFill>
                <a:latin typeface="Cambria"/>
                <a:cs typeface="Cambria"/>
              </a:rPr>
              <a:t> </a:t>
            </a:r>
            <a:r>
              <a:rPr sz="2800" b="1" spc="295" dirty="0">
                <a:solidFill>
                  <a:srgbClr val="FFC000"/>
                </a:solidFill>
                <a:latin typeface="Cambria"/>
                <a:cs typeface="Cambria"/>
              </a:rPr>
              <a:t>ARE</a:t>
            </a:r>
            <a:r>
              <a:rPr sz="2800" b="1" spc="340" dirty="0">
                <a:solidFill>
                  <a:srgbClr val="FFC000"/>
                </a:solidFill>
                <a:latin typeface="Cambria"/>
                <a:cs typeface="Cambria"/>
              </a:rPr>
              <a:t> </a:t>
            </a:r>
            <a:r>
              <a:rPr sz="2800" b="1" spc="240" dirty="0">
                <a:solidFill>
                  <a:srgbClr val="FFC000"/>
                </a:solidFill>
                <a:latin typeface="Cambria"/>
                <a:cs typeface="Cambria"/>
              </a:rPr>
              <a:t>THE </a:t>
            </a:r>
            <a:r>
              <a:rPr sz="2800" b="1" spc="305" dirty="0">
                <a:solidFill>
                  <a:srgbClr val="FFC000"/>
                </a:solidFill>
                <a:latin typeface="Cambria"/>
                <a:cs typeface="Cambria"/>
              </a:rPr>
              <a:t>SCHOOL’S </a:t>
            </a:r>
            <a:r>
              <a:rPr sz="2800" b="1" spc="335" dirty="0">
                <a:solidFill>
                  <a:srgbClr val="FFC000"/>
                </a:solidFill>
                <a:latin typeface="Cambria"/>
                <a:cs typeface="Cambria"/>
              </a:rPr>
              <a:t>RESOURCES </a:t>
            </a:r>
            <a:r>
              <a:rPr sz="2800" b="1" spc="245" dirty="0">
                <a:solidFill>
                  <a:srgbClr val="FFC000"/>
                </a:solidFill>
                <a:latin typeface="Cambria"/>
                <a:cs typeface="Cambria"/>
              </a:rPr>
              <a:t>ALLOCATED </a:t>
            </a:r>
            <a:r>
              <a:rPr sz="2800" b="1" spc="170" dirty="0">
                <a:solidFill>
                  <a:srgbClr val="FFC000"/>
                </a:solidFill>
                <a:latin typeface="Cambria"/>
                <a:cs typeface="Cambria"/>
              </a:rPr>
              <a:t>AND</a:t>
            </a:r>
            <a:r>
              <a:rPr sz="2800" b="1" spc="340" dirty="0">
                <a:solidFill>
                  <a:srgbClr val="FFC000"/>
                </a:solidFill>
                <a:latin typeface="Cambria"/>
                <a:cs typeface="Cambria"/>
              </a:rPr>
              <a:t> </a:t>
            </a:r>
            <a:r>
              <a:rPr sz="2800" b="1" spc="260" dirty="0">
                <a:solidFill>
                  <a:srgbClr val="FFC000"/>
                </a:solidFill>
                <a:latin typeface="Cambria"/>
                <a:cs typeface="Cambria"/>
              </a:rPr>
              <a:t>MATCHED </a:t>
            </a:r>
            <a:r>
              <a:rPr sz="2800" b="1" spc="195" dirty="0">
                <a:solidFill>
                  <a:srgbClr val="FFC000"/>
                </a:solidFill>
                <a:latin typeface="Cambria"/>
                <a:cs typeface="Cambria"/>
              </a:rPr>
              <a:t>TO</a:t>
            </a:r>
            <a:endParaRPr sz="2800">
              <a:latin typeface="Cambria"/>
              <a:cs typeface="Cambria"/>
            </a:endParaRPr>
          </a:p>
          <a:p>
            <a:pPr marL="67310" marR="59055" indent="-3810" algn="ctr">
              <a:lnSpc>
                <a:spcPct val="90000"/>
              </a:lnSpc>
            </a:pPr>
            <a:r>
              <a:rPr sz="2800" b="1" spc="270" dirty="0">
                <a:solidFill>
                  <a:srgbClr val="FFC000"/>
                </a:solidFill>
                <a:latin typeface="Cambria"/>
                <a:cs typeface="Cambria"/>
              </a:rPr>
              <a:t>CHILDREN’S </a:t>
            </a:r>
            <a:r>
              <a:rPr sz="2800" b="1" spc="260" dirty="0">
                <a:solidFill>
                  <a:srgbClr val="FFC000"/>
                </a:solidFill>
                <a:latin typeface="Cambria"/>
                <a:cs typeface="Cambria"/>
              </a:rPr>
              <a:t>SPECIAL </a:t>
            </a:r>
            <a:r>
              <a:rPr sz="2800" b="1" spc="215" dirty="0">
                <a:solidFill>
                  <a:srgbClr val="FFC000"/>
                </a:solidFill>
                <a:latin typeface="Cambria"/>
                <a:cs typeface="Cambria"/>
              </a:rPr>
              <a:t>EDUCATIONAL </a:t>
            </a:r>
            <a:r>
              <a:rPr sz="2800" b="1" spc="340" dirty="0">
                <a:solidFill>
                  <a:srgbClr val="FFC000"/>
                </a:solidFill>
                <a:latin typeface="Cambria"/>
                <a:cs typeface="Cambria"/>
              </a:rPr>
              <a:t>NEEDS?</a:t>
            </a:r>
            <a:endParaRPr sz="2800">
              <a:latin typeface="Cambria"/>
              <a:cs typeface="Cambria"/>
            </a:endParaRPr>
          </a:p>
        </p:txBody>
      </p:sp>
      <p:pic>
        <p:nvPicPr>
          <p:cNvPr id="14" name="object 14"/>
          <p:cNvPicPr/>
          <p:nvPr/>
        </p:nvPicPr>
        <p:blipFill>
          <a:blip r:embed="rId12" cstate="print"/>
          <a:stretch>
            <a:fillRect/>
          </a:stretch>
        </p:blipFill>
        <p:spPr>
          <a:xfrm>
            <a:off x="4056888" y="196583"/>
            <a:ext cx="4109466" cy="407682"/>
          </a:xfrm>
          <a:prstGeom prst="rect">
            <a:avLst/>
          </a:prstGeom>
        </p:spPr>
      </p:pic>
      <p:sp>
        <p:nvSpPr>
          <p:cNvPr id="15" name="object 15"/>
          <p:cNvSpPr txBox="1"/>
          <p:nvPr/>
        </p:nvSpPr>
        <p:spPr>
          <a:xfrm>
            <a:off x="4160646" y="235457"/>
            <a:ext cx="3847465" cy="239395"/>
          </a:xfrm>
          <a:prstGeom prst="rect">
            <a:avLst/>
          </a:prstGeom>
        </p:spPr>
        <p:txBody>
          <a:bodyPr vert="horz" wrap="square" lIns="0" tIns="12700" rIns="0" bIns="0" rtlCol="0">
            <a:spAutoFit/>
          </a:bodyPr>
          <a:lstStyle/>
          <a:p>
            <a:pPr marL="12700">
              <a:lnSpc>
                <a:spcPct val="100000"/>
              </a:lnSpc>
              <a:spcBef>
                <a:spcPts val="100"/>
              </a:spcBef>
            </a:pPr>
            <a:r>
              <a:rPr sz="1400" dirty="0">
                <a:solidFill>
                  <a:srgbClr val="FFFFFF"/>
                </a:solidFill>
                <a:latin typeface="Calibri"/>
                <a:cs typeface="Calibri"/>
              </a:rPr>
              <a:t>The</a:t>
            </a:r>
            <a:r>
              <a:rPr sz="1400" spc="-25" dirty="0">
                <a:solidFill>
                  <a:srgbClr val="FFFFFF"/>
                </a:solidFill>
                <a:latin typeface="Calibri"/>
                <a:cs typeface="Calibri"/>
              </a:rPr>
              <a:t> </a:t>
            </a:r>
            <a:r>
              <a:rPr sz="1400" dirty="0">
                <a:solidFill>
                  <a:srgbClr val="FFFFFF"/>
                </a:solidFill>
                <a:latin typeface="Calibri"/>
                <a:cs typeface="Calibri"/>
              </a:rPr>
              <a:t>school</a:t>
            </a:r>
            <a:r>
              <a:rPr sz="1400" spc="-35" dirty="0">
                <a:solidFill>
                  <a:srgbClr val="FFFFFF"/>
                </a:solidFill>
                <a:latin typeface="Calibri"/>
                <a:cs typeface="Calibri"/>
              </a:rPr>
              <a:t> </a:t>
            </a:r>
            <a:r>
              <a:rPr sz="1400" spc="-10" dirty="0">
                <a:solidFill>
                  <a:srgbClr val="FFFFFF"/>
                </a:solidFill>
                <a:latin typeface="Calibri"/>
                <a:cs typeface="Calibri"/>
              </a:rPr>
              <a:t>receives</a:t>
            </a:r>
            <a:r>
              <a:rPr sz="1400" spc="-15" dirty="0">
                <a:solidFill>
                  <a:srgbClr val="FFFFFF"/>
                </a:solidFill>
                <a:latin typeface="Calibri"/>
                <a:cs typeface="Calibri"/>
              </a:rPr>
              <a:t> </a:t>
            </a:r>
            <a:r>
              <a:rPr sz="1400" dirty="0">
                <a:solidFill>
                  <a:srgbClr val="FFFFFF"/>
                </a:solidFill>
                <a:latin typeface="Calibri"/>
                <a:cs typeface="Calibri"/>
              </a:rPr>
              <a:t>a</a:t>
            </a:r>
            <a:r>
              <a:rPr sz="1400" spc="-15" dirty="0">
                <a:solidFill>
                  <a:srgbClr val="FFFFFF"/>
                </a:solidFill>
                <a:latin typeface="Calibri"/>
                <a:cs typeface="Calibri"/>
              </a:rPr>
              <a:t> </a:t>
            </a:r>
            <a:r>
              <a:rPr sz="1400" dirty="0">
                <a:solidFill>
                  <a:srgbClr val="FFFFFF"/>
                </a:solidFill>
                <a:latin typeface="Calibri"/>
                <a:cs typeface="Calibri"/>
              </a:rPr>
              <a:t>small</a:t>
            </a:r>
            <a:r>
              <a:rPr sz="1400" spc="-30" dirty="0">
                <a:solidFill>
                  <a:srgbClr val="FFFFFF"/>
                </a:solidFill>
                <a:latin typeface="Calibri"/>
                <a:cs typeface="Calibri"/>
              </a:rPr>
              <a:t> </a:t>
            </a:r>
            <a:r>
              <a:rPr sz="1400" dirty="0">
                <a:solidFill>
                  <a:srgbClr val="FFFFFF"/>
                </a:solidFill>
                <a:latin typeface="Calibri"/>
                <a:cs typeface="Calibri"/>
              </a:rPr>
              <a:t>budget for</a:t>
            </a:r>
            <a:r>
              <a:rPr sz="1400" spc="-40" dirty="0">
                <a:solidFill>
                  <a:srgbClr val="FFFFFF"/>
                </a:solidFill>
                <a:latin typeface="Calibri"/>
                <a:cs typeface="Calibri"/>
              </a:rPr>
              <a:t> </a:t>
            </a:r>
            <a:r>
              <a:rPr sz="1400" dirty="0">
                <a:solidFill>
                  <a:srgbClr val="FFFFFF"/>
                </a:solidFill>
                <a:latin typeface="Calibri"/>
                <a:cs typeface="Calibri"/>
              </a:rPr>
              <a:t>SEN</a:t>
            </a:r>
            <a:r>
              <a:rPr sz="1400" spc="-45" dirty="0">
                <a:solidFill>
                  <a:srgbClr val="FFFFFF"/>
                </a:solidFill>
                <a:latin typeface="Calibri"/>
                <a:cs typeface="Calibri"/>
              </a:rPr>
              <a:t> </a:t>
            </a:r>
            <a:r>
              <a:rPr sz="1400" spc="-10" dirty="0">
                <a:solidFill>
                  <a:srgbClr val="FFFFFF"/>
                </a:solidFill>
                <a:latin typeface="Calibri"/>
                <a:cs typeface="Calibri"/>
              </a:rPr>
              <a:t>provision.</a:t>
            </a:r>
            <a:endParaRPr sz="1400">
              <a:latin typeface="Calibri"/>
              <a:cs typeface="Calibri"/>
            </a:endParaRPr>
          </a:p>
        </p:txBody>
      </p:sp>
      <p:grpSp>
        <p:nvGrpSpPr>
          <p:cNvPr id="16" name="object 16"/>
          <p:cNvGrpSpPr/>
          <p:nvPr/>
        </p:nvGrpSpPr>
        <p:grpSpPr>
          <a:xfrm>
            <a:off x="4056888" y="877811"/>
            <a:ext cx="7553959" cy="2328545"/>
            <a:chOff x="4056888" y="877811"/>
            <a:chExt cx="7553959" cy="2328545"/>
          </a:xfrm>
        </p:grpSpPr>
        <p:pic>
          <p:nvPicPr>
            <p:cNvPr id="17" name="object 17"/>
            <p:cNvPicPr/>
            <p:nvPr/>
          </p:nvPicPr>
          <p:blipFill>
            <a:blip r:embed="rId13" cstate="print"/>
            <a:stretch>
              <a:fillRect/>
            </a:stretch>
          </p:blipFill>
          <p:spPr>
            <a:xfrm>
              <a:off x="4056888" y="877811"/>
              <a:ext cx="1172717" cy="407682"/>
            </a:xfrm>
            <a:prstGeom prst="rect">
              <a:avLst/>
            </a:prstGeom>
          </p:spPr>
        </p:pic>
        <p:pic>
          <p:nvPicPr>
            <p:cNvPr id="18" name="object 18"/>
            <p:cNvPicPr/>
            <p:nvPr/>
          </p:nvPicPr>
          <p:blipFill>
            <a:blip r:embed="rId14" cstate="print"/>
            <a:stretch>
              <a:fillRect/>
            </a:stretch>
          </p:blipFill>
          <p:spPr>
            <a:xfrm>
              <a:off x="4981955" y="877811"/>
              <a:ext cx="927353" cy="407682"/>
            </a:xfrm>
            <a:prstGeom prst="rect">
              <a:avLst/>
            </a:prstGeom>
          </p:spPr>
        </p:pic>
        <p:pic>
          <p:nvPicPr>
            <p:cNvPr id="19" name="object 19"/>
            <p:cNvPicPr/>
            <p:nvPr/>
          </p:nvPicPr>
          <p:blipFill>
            <a:blip r:embed="rId15" cstate="print"/>
            <a:stretch>
              <a:fillRect/>
            </a:stretch>
          </p:blipFill>
          <p:spPr>
            <a:xfrm>
              <a:off x="5661660" y="877811"/>
              <a:ext cx="785622" cy="407682"/>
            </a:xfrm>
            <a:prstGeom prst="rect">
              <a:avLst/>
            </a:prstGeom>
          </p:spPr>
        </p:pic>
        <p:pic>
          <p:nvPicPr>
            <p:cNvPr id="20" name="object 20"/>
            <p:cNvPicPr/>
            <p:nvPr/>
          </p:nvPicPr>
          <p:blipFill>
            <a:blip r:embed="rId16" cstate="print"/>
            <a:stretch>
              <a:fillRect/>
            </a:stretch>
          </p:blipFill>
          <p:spPr>
            <a:xfrm>
              <a:off x="6237732" y="877811"/>
              <a:ext cx="2759202" cy="407682"/>
            </a:xfrm>
            <a:prstGeom prst="rect">
              <a:avLst/>
            </a:prstGeom>
          </p:spPr>
        </p:pic>
        <p:pic>
          <p:nvPicPr>
            <p:cNvPr id="21" name="object 21"/>
            <p:cNvPicPr/>
            <p:nvPr/>
          </p:nvPicPr>
          <p:blipFill>
            <a:blip r:embed="rId17" cstate="print"/>
            <a:stretch>
              <a:fillRect/>
            </a:stretch>
          </p:blipFill>
          <p:spPr>
            <a:xfrm>
              <a:off x="8749284" y="877811"/>
              <a:ext cx="493001" cy="407682"/>
            </a:xfrm>
            <a:prstGeom prst="rect">
              <a:avLst/>
            </a:prstGeom>
          </p:spPr>
        </p:pic>
        <p:pic>
          <p:nvPicPr>
            <p:cNvPr id="22" name="object 22"/>
            <p:cNvPicPr/>
            <p:nvPr/>
          </p:nvPicPr>
          <p:blipFill>
            <a:blip r:embed="rId18" cstate="print"/>
            <a:stretch>
              <a:fillRect/>
            </a:stretch>
          </p:blipFill>
          <p:spPr>
            <a:xfrm>
              <a:off x="8994647" y="877811"/>
              <a:ext cx="529577" cy="407682"/>
            </a:xfrm>
            <a:prstGeom prst="rect">
              <a:avLst/>
            </a:prstGeom>
          </p:spPr>
        </p:pic>
        <p:pic>
          <p:nvPicPr>
            <p:cNvPr id="23" name="object 23"/>
            <p:cNvPicPr/>
            <p:nvPr/>
          </p:nvPicPr>
          <p:blipFill>
            <a:blip r:embed="rId19" cstate="print"/>
            <a:stretch>
              <a:fillRect/>
            </a:stretch>
          </p:blipFill>
          <p:spPr>
            <a:xfrm>
              <a:off x="9276588" y="877811"/>
              <a:ext cx="2000250" cy="407682"/>
            </a:xfrm>
            <a:prstGeom prst="rect">
              <a:avLst/>
            </a:prstGeom>
          </p:spPr>
        </p:pic>
        <p:pic>
          <p:nvPicPr>
            <p:cNvPr id="24" name="object 24"/>
            <p:cNvPicPr/>
            <p:nvPr/>
          </p:nvPicPr>
          <p:blipFill>
            <a:blip r:embed="rId20" cstate="print"/>
            <a:stretch>
              <a:fillRect/>
            </a:stretch>
          </p:blipFill>
          <p:spPr>
            <a:xfrm>
              <a:off x="4056888" y="1091171"/>
              <a:ext cx="7082790" cy="407682"/>
            </a:xfrm>
            <a:prstGeom prst="rect">
              <a:avLst/>
            </a:prstGeom>
          </p:spPr>
        </p:pic>
        <p:pic>
          <p:nvPicPr>
            <p:cNvPr id="25" name="object 25"/>
            <p:cNvPicPr/>
            <p:nvPr/>
          </p:nvPicPr>
          <p:blipFill>
            <a:blip r:embed="rId21" cstate="print"/>
            <a:stretch>
              <a:fillRect/>
            </a:stretch>
          </p:blipFill>
          <p:spPr>
            <a:xfrm>
              <a:off x="4056888" y="1304531"/>
              <a:ext cx="3149345" cy="407682"/>
            </a:xfrm>
            <a:prstGeom prst="rect">
              <a:avLst/>
            </a:prstGeom>
          </p:spPr>
        </p:pic>
        <p:pic>
          <p:nvPicPr>
            <p:cNvPr id="26" name="object 26"/>
            <p:cNvPicPr/>
            <p:nvPr/>
          </p:nvPicPr>
          <p:blipFill>
            <a:blip r:embed="rId22" cstate="print"/>
            <a:stretch>
              <a:fillRect/>
            </a:stretch>
          </p:blipFill>
          <p:spPr>
            <a:xfrm>
              <a:off x="6958583" y="1304531"/>
              <a:ext cx="1207770" cy="407682"/>
            </a:xfrm>
            <a:prstGeom prst="rect">
              <a:avLst/>
            </a:prstGeom>
          </p:spPr>
        </p:pic>
        <p:pic>
          <p:nvPicPr>
            <p:cNvPr id="27" name="object 27"/>
            <p:cNvPicPr/>
            <p:nvPr/>
          </p:nvPicPr>
          <p:blipFill>
            <a:blip r:embed="rId23" cstate="print"/>
            <a:stretch>
              <a:fillRect/>
            </a:stretch>
          </p:blipFill>
          <p:spPr>
            <a:xfrm>
              <a:off x="7918703" y="1304531"/>
              <a:ext cx="3647694" cy="407682"/>
            </a:xfrm>
            <a:prstGeom prst="rect">
              <a:avLst/>
            </a:prstGeom>
          </p:spPr>
        </p:pic>
        <p:pic>
          <p:nvPicPr>
            <p:cNvPr id="28" name="object 28"/>
            <p:cNvPicPr/>
            <p:nvPr/>
          </p:nvPicPr>
          <p:blipFill>
            <a:blip r:embed="rId24" cstate="print"/>
            <a:stretch>
              <a:fillRect/>
            </a:stretch>
          </p:blipFill>
          <p:spPr>
            <a:xfrm>
              <a:off x="4056888" y="1517891"/>
              <a:ext cx="7171181" cy="407682"/>
            </a:xfrm>
            <a:prstGeom prst="rect">
              <a:avLst/>
            </a:prstGeom>
          </p:spPr>
        </p:pic>
        <p:pic>
          <p:nvPicPr>
            <p:cNvPr id="29" name="object 29"/>
            <p:cNvPicPr/>
            <p:nvPr/>
          </p:nvPicPr>
          <p:blipFill>
            <a:blip r:embed="rId25" cstate="print"/>
            <a:stretch>
              <a:fillRect/>
            </a:stretch>
          </p:blipFill>
          <p:spPr>
            <a:xfrm>
              <a:off x="4056888" y="1731251"/>
              <a:ext cx="3156966" cy="407682"/>
            </a:xfrm>
            <a:prstGeom prst="rect">
              <a:avLst/>
            </a:prstGeom>
          </p:spPr>
        </p:pic>
        <p:pic>
          <p:nvPicPr>
            <p:cNvPr id="30" name="object 30"/>
            <p:cNvPicPr/>
            <p:nvPr/>
          </p:nvPicPr>
          <p:blipFill>
            <a:blip r:embed="rId26" cstate="print"/>
            <a:stretch>
              <a:fillRect/>
            </a:stretch>
          </p:blipFill>
          <p:spPr>
            <a:xfrm>
              <a:off x="6966204" y="1731251"/>
              <a:ext cx="4644390" cy="407682"/>
            </a:xfrm>
            <a:prstGeom prst="rect">
              <a:avLst/>
            </a:prstGeom>
          </p:spPr>
        </p:pic>
        <p:pic>
          <p:nvPicPr>
            <p:cNvPr id="31" name="object 31"/>
            <p:cNvPicPr/>
            <p:nvPr/>
          </p:nvPicPr>
          <p:blipFill>
            <a:blip r:embed="rId27" cstate="print"/>
            <a:stretch>
              <a:fillRect/>
            </a:stretch>
          </p:blipFill>
          <p:spPr>
            <a:xfrm>
              <a:off x="4056888" y="1944611"/>
              <a:ext cx="7401306" cy="407682"/>
            </a:xfrm>
            <a:prstGeom prst="rect">
              <a:avLst/>
            </a:prstGeom>
          </p:spPr>
        </p:pic>
        <p:pic>
          <p:nvPicPr>
            <p:cNvPr id="32" name="object 32"/>
            <p:cNvPicPr/>
            <p:nvPr/>
          </p:nvPicPr>
          <p:blipFill>
            <a:blip r:embed="rId28" cstate="print"/>
            <a:stretch>
              <a:fillRect/>
            </a:stretch>
          </p:blipFill>
          <p:spPr>
            <a:xfrm>
              <a:off x="4056888" y="2157971"/>
              <a:ext cx="7462265" cy="407682"/>
            </a:xfrm>
            <a:prstGeom prst="rect">
              <a:avLst/>
            </a:prstGeom>
          </p:spPr>
        </p:pic>
        <p:pic>
          <p:nvPicPr>
            <p:cNvPr id="33" name="object 33"/>
            <p:cNvPicPr/>
            <p:nvPr/>
          </p:nvPicPr>
          <p:blipFill>
            <a:blip r:embed="rId29" cstate="print"/>
            <a:stretch>
              <a:fillRect/>
            </a:stretch>
          </p:blipFill>
          <p:spPr>
            <a:xfrm>
              <a:off x="4056888" y="2371331"/>
              <a:ext cx="7331202" cy="407682"/>
            </a:xfrm>
            <a:prstGeom prst="rect">
              <a:avLst/>
            </a:prstGeom>
          </p:spPr>
        </p:pic>
        <p:pic>
          <p:nvPicPr>
            <p:cNvPr id="34" name="object 34"/>
            <p:cNvPicPr/>
            <p:nvPr/>
          </p:nvPicPr>
          <p:blipFill>
            <a:blip r:embed="rId30" cstate="print"/>
            <a:stretch>
              <a:fillRect/>
            </a:stretch>
          </p:blipFill>
          <p:spPr>
            <a:xfrm>
              <a:off x="4056888" y="2584691"/>
              <a:ext cx="7483602" cy="407682"/>
            </a:xfrm>
            <a:prstGeom prst="rect">
              <a:avLst/>
            </a:prstGeom>
          </p:spPr>
        </p:pic>
        <p:pic>
          <p:nvPicPr>
            <p:cNvPr id="35" name="object 35"/>
            <p:cNvPicPr/>
            <p:nvPr/>
          </p:nvPicPr>
          <p:blipFill>
            <a:blip r:embed="rId31" cstate="print"/>
            <a:stretch>
              <a:fillRect/>
            </a:stretch>
          </p:blipFill>
          <p:spPr>
            <a:xfrm>
              <a:off x="4056888" y="2798051"/>
              <a:ext cx="4088129" cy="407682"/>
            </a:xfrm>
            <a:prstGeom prst="rect">
              <a:avLst/>
            </a:prstGeom>
          </p:spPr>
        </p:pic>
      </p:grpSp>
      <p:sp>
        <p:nvSpPr>
          <p:cNvPr id="36" name="object 36"/>
          <p:cNvSpPr txBox="1"/>
          <p:nvPr/>
        </p:nvSpPr>
        <p:spPr>
          <a:xfrm>
            <a:off x="4160646" y="916686"/>
            <a:ext cx="7298055" cy="2160270"/>
          </a:xfrm>
          <a:prstGeom prst="rect">
            <a:avLst/>
          </a:prstGeom>
        </p:spPr>
        <p:txBody>
          <a:bodyPr vert="horz" wrap="square" lIns="0" tIns="13335" rIns="0" bIns="0" rtlCol="0">
            <a:spAutoFit/>
          </a:bodyPr>
          <a:lstStyle/>
          <a:p>
            <a:pPr marL="12700" marR="5080">
              <a:lnSpc>
                <a:spcPct val="100000"/>
              </a:lnSpc>
              <a:spcBef>
                <a:spcPts val="105"/>
              </a:spcBef>
            </a:pPr>
            <a:r>
              <a:rPr sz="1400" dirty="0">
                <a:solidFill>
                  <a:srgbClr val="FFFFFF"/>
                </a:solidFill>
                <a:latin typeface="Calibri"/>
                <a:cs typeface="Calibri"/>
              </a:rPr>
              <a:t>This</a:t>
            </a:r>
            <a:r>
              <a:rPr sz="1400" spc="-20" dirty="0">
                <a:solidFill>
                  <a:srgbClr val="FFFFFF"/>
                </a:solidFill>
                <a:latin typeface="Calibri"/>
                <a:cs typeface="Calibri"/>
              </a:rPr>
              <a:t> </a:t>
            </a:r>
            <a:r>
              <a:rPr sz="1400" dirty="0">
                <a:solidFill>
                  <a:srgbClr val="FFFFFF"/>
                </a:solidFill>
                <a:latin typeface="Calibri"/>
                <a:cs typeface="Calibri"/>
              </a:rPr>
              <a:t>funding</a:t>
            </a:r>
            <a:r>
              <a:rPr sz="1400" spc="-25" dirty="0">
                <a:solidFill>
                  <a:srgbClr val="FFFFFF"/>
                </a:solidFill>
                <a:latin typeface="Calibri"/>
                <a:cs typeface="Calibri"/>
              </a:rPr>
              <a:t> </a:t>
            </a:r>
            <a:r>
              <a:rPr sz="1400" dirty="0">
                <a:solidFill>
                  <a:srgbClr val="FFFFFF"/>
                </a:solidFill>
                <a:latin typeface="Calibri"/>
                <a:cs typeface="Calibri"/>
              </a:rPr>
              <a:t>is</a:t>
            </a:r>
            <a:r>
              <a:rPr sz="1400" spc="-25" dirty="0">
                <a:solidFill>
                  <a:srgbClr val="FFFFFF"/>
                </a:solidFill>
                <a:latin typeface="Calibri"/>
                <a:cs typeface="Calibri"/>
              </a:rPr>
              <a:t> </a:t>
            </a:r>
            <a:r>
              <a:rPr sz="1400" dirty="0">
                <a:solidFill>
                  <a:srgbClr val="FFFFFF"/>
                </a:solidFill>
                <a:latin typeface="Calibri"/>
                <a:cs typeface="Calibri"/>
              </a:rPr>
              <a:t>for</a:t>
            </a:r>
            <a:r>
              <a:rPr sz="1400" spc="-50" dirty="0">
                <a:solidFill>
                  <a:srgbClr val="FFFFFF"/>
                </a:solidFill>
                <a:latin typeface="Calibri"/>
                <a:cs typeface="Calibri"/>
              </a:rPr>
              <a:t> </a:t>
            </a:r>
            <a:r>
              <a:rPr sz="1400" dirty="0">
                <a:solidFill>
                  <a:srgbClr val="FFFFFF"/>
                </a:solidFill>
                <a:latin typeface="Calibri"/>
                <a:cs typeface="Calibri"/>
              </a:rPr>
              <a:t>the</a:t>
            </a:r>
            <a:r>
              <a:rPr sz="1400" spc="-15" dirty="0">
                <a:solidFill>
                  <a:srgbClr val="FFFFFF"/>
                </a:solidFill>
                <a:latin typeface="Calibri"/>
                <a:cs typeface="Calibri"/>
              </a:rPr>
              <a:t> </a:t>
            </a:r>
            <a:r>
              <a:rPr sz="1400" dirty="0">
                <a:solidFill>
                  <a:srgbClr val="FFFFFF"/>
                </a:solidFill>
                <a:latin typeface="Calibri"/>
                <a:cs typeface="Calibri"/>
              </a:rPr>
              <a:t>schools</a:t>
            </a:r>
            <a:r>
              <a:rPr sz="1400" spc="-35" dirty="0">
                <a:solidFill>
                  <a:srgbClr val="FFFFFF"/>
                </a:solidFill>
                <a:latin typeface="Calibri"/>
                <a:cs typeface="Calibri"/>
              </a:rPr>
              <a:t> </a:t>
            </a:r>
            <a:r>
              <a:rPr sz="1400" spc="-10" dirty="0">
                <a:solidFill>
                  <a:srgbClr val="FFFFFF"/>
                </a:solidFill>
                <a:latin typeface="Calibri"/>
                <a:cs typeface="Calibri"/>
              </a:rPr>
              <a:t>discretion</a:t>
            </a:r>
            <a:r>
              <a:rPr sz="1400" spc="-15" dirty="0">
                <a:solidFill>
                  <a:srgbClr val="FFFFFF"/>
                </a:solidFill>
                <a:latin typeface="Calibri"/>
                <a:cs typeface="Calibri"/>
              </a:rPr>
              <a:t> </a:t>
            </a:r>
            <a:r>
              <a:rPr lang="en-GB" sz="1400" spc="-15" dirty="0">
                <a:solidFill>
                  <a:srgbClr val="FFFFFF"/>
                </a:solidFill>
                <a:latin typeface="Calibri"/>
                <a:cs typeface="Calibri"/>
              </a:rPr>
              <a:t>to</a:t>
            </a:r>
            <a:r>
              <a:rPr sz="1400" spc="-35" dirty="0">
                <a:solidFill>
                  <a:srgbClr val="FFFFFF"/>
                </a:solidFill>
                <a:latin typeface="Calibri"/>
                <a:cs typeface="Calibri"/>
              </a:rPr>
              <a:t> </a:t>
            </a:r>
            <a:r>
              <a:rPr sz="1400" dirty="0">
                <a:solidFill>
                  <a:srgbClr val="FFFFFF"/>
                </a:solidFill>
                <a:latin typeface="Calibri"/>
                <a:cs typeface="Calibri"/>
              </a:rPr>
              <a:t>spend.</a:t>
            </a:r>
            <a:r>
              <a:rPr sz="1400" spc="-35" dirty="0">
                <a:solidFill>
                  <a:srgbClr val="FFFFFF"/>
                </a:solidFill>
                <a:latin typeface="Calibri"/>
                <a:cs typeface="Calibri"/>
              </a:rPr>
              <a:t> </a:t>
            </a:r>
            <a:r>
              <a:rPr sz="1400" dirty="0">
                <a:solidFill>
                  <a:srgbClr val="FFFFFF"/>
                </a:solidFill>
                <a:latin typeface="Calibri"/>
                <a:cs typeface="Calibri"/>
              </a:rPr>
              <a:t>It</a:t>
            </a:r>
            <a:r>
              <a:rPr sz="1400" spc="-25" dirty="0">
                <a:solidFill>
                  <a:srgbClr val="FFFFFF"/>
                </a:solidFill>
                <a:latin typeface="Calibri"/>
                <a:cs typeface="Calibri"/>
              </a:rPr>
              <a:t> </a:t>
            </a:r>
            <a:r>
              <a:rPr sz="1400" dirty="0">
                <a:solidFill>
                  <a:srgbClr val="FFFFFF"/>
                </a:solidFill>
                <a:latin typeface="Calibri"/>
                <a:cs typeface="Calibri"/>
              </a:rPr>
              <a:t>can</a:t>
            </a:r>
            <a:r>
              <a:rPr sz="1400" spc="-30" dirty="0">
                <a:solidFill>
                  <a:srgbClr val="FFFFFF"/>
                </a:solidFill>
                <a:latin typeface="Calibri"/>
                <a:cs typeface="Calibri"/>
              </a:rPr>
              <a:t> </a:t>
            </a:r>
            <a:r>
              <a:rPr sz="1400" dirty="0">
                <a:solidFill>
                  <a:srgbClr val="FFFFFF"/>
                </a:solidFill>
                <a:latin typeface="Calibri"/>
                <a:cs typeface="Calibri"/>
              </a:rPr>
              <a:t>be</a:t>
            </a:r>
            <a:r>
              <a:rPr sz="1400" spc="-25" dirty="0">
                <a:solidFill>
                  <a:srgbClr val="FFFFFF"/>
                </a:solidFill>
                <a:latin typeface="Calibri"/>
                <a:cs typeface="Calibri"/>
              </a:rPr>
              <a:t> </a:t>
            </a:r>
            <a:r>
              <a:rPr sz="1400" dirty="0">
                <a:solidFill>
                  <a:srgbClr val="FFFFFF"/>
                </a:solidFill>
                <a:latin typeface="Calibri"/>
                <a:cs typeface="Calibri"/>
              </a:rPr>
              <a:t>used</a:t>
            </a:r>
            <a:r>
              <a:rPr sz="1400" spc="-20" dirty="0">
                <a:solidFill>
                  <a:srgbClr val="FFFFFF"/>
                </a:solidFill>
                <a:latin typeface="Calibri"/>
                <a:cs typeface="Calibri"/>
              </a:rPr>
              <a:t> </a:t>
            </a:r>
            <a:r>
              <a:rPr sz="1400" dirty="0">
                <a:solidFill>
                  <a:srgbClr val="FFFFFF"/>
                </a:solidFill>
                <a:latin typeface="Calibri"/>
                <a:cs typeface="Calibri"/>
              </a:rPr>
              <a:t>for</a:t>
            </a:r>
            <a:r>
              <a:rPr sz="1400" spc="-50" dirty="0">
                <a:solidFill>
                  <a:srgbClr val="FFFFFF"/>
                </a:solidFill>
                <a:latin typeface="Calibri"/>
                <a:cs typeface="Calibri"/>
              </a:rPr>
              <a:t> </a:t>
            </a:r>
            <a:r>
              <a:rPr sz="1400" dirty="0">
                <a:solidFill>
                  <a:srgbClr val="FFFFFF"/>
                </a:solidFill>
                <a:latin typeface="Calibri"/>
                <a:cs typeface="Calibri"/>
              </a:rPr>
              <a:t>the</a:t>
            </a:r>
            <a:r>
              <a:rPr sz="1400" spc="-20" dirty="0">
                <a:solidFill>
                  <a:srgbClr val="FFFFFF"/>
                </a:solidFill>
                <a:latin typeface="Calibri"/>
                <a:cs typeface="Calibri"/>
              </a:rPr>
              <a:t> </a:t>
            </a:r>
            <a:r>
              <a:rPr sz="1400" dirty="0">
                <a:solidFill>
                  <a:srgbClr val="FFFFFF"/>
                </a:solidFill>
                <a:latin typeface="Calibri"/>
                <a:cs typeface="Calibri"/>
              </a:rPr>
              <a:t>training</a:t>
            </a:r>
            <a:r>
              <a:rPr sz="1400" spc="-20" dirty="0">
                <a:solidFill>
                  <a:srgbClr val="FFFFFF"/>
                </a:solidFill>
                <a:latin typeface="Calibri"/>
                <a:cs typeface="Calibri"/>
              </a:rPr>
              <a:t> </a:t>
            </a:r>
            <a:r>
              <a:rPr sz="1400" dirty="0">
                <a:solidFill>
                  <a:srgbClr val="FFFFFF"/>
                </a:solidFill>
                <a:latin typeface="Calibri"/>
                <a:cs typeface="Calibri"/>
              </a:rPr>
              <a:t>of</a:t>
            </a:r>
            <a:r>
              <a:rPr sz="1400" spc="-35" dirty="0">
                <a:solidFill>
                  <a:srgbClr val="FFFFFF"/>
                </a:solidFill>
                <a:latin typeface="Calibri"/>
                <a:cs typeface="Calibri"/>
              </a:rPr>
              <a:t> </a:t>
            </a:r>
            <a:r>
              <a:rPr sz="1400" spc="-10" dirty="0">
                <a:solidFill>
                  <a:srgbClr val="FFFFFF"/>
                </a:solidFill>
                <a:latin typeface="Calibri"/>
                <a:cs typeface="Calibri"/>
              </a:rPr>
              <a:t>staff</a:t>
            </a:r>
            <a:r>
              <a:rPr sz="1400" spc="-40" dirty="0">
                <a:solidFill>
                  <a:srgbClr val="FFFFFF"/>
                </a:solidFill>
                <a:latin typeface="Calibri"/>
                <a:cs typeface="Calibri"/>
              </a:rPr>
              <a:t> </a:t>
            </a:r>
            <a:r>
              <a:rPr sz="1400" dirty="0">
                <a:solidFill>
                  <a:srgbClr val="FFFFFF"/>
                </a:solidFill>
                <a:latin typeface="Calibri"/>
                <a:cs typeface="Calibri"/>
              </a:rPr>
              <a:t>to</a:t>
            </a:r>
            <a:r>
              <a:rPr sz="1400" spc="-30" dirty="0">
                <a:solidFill>
                  <a:srgbClr val="FFFFFF"/>
                </a:solidFill>
                <a:latin typeface="Calibri"/>
                <a:cs typeface="Calibri"/>
              </a:rPr>
              <a:t> </a:t>
            </a:r>
            <a:r>
              <a:rPr sz="1400" spc="-20" dirty="0">
                <a:solidFill>
                  <a:srgbClr val="FFFFFF"/>
                </a:solidFill>
                <a:latin typeface="Calibri"/>
                <a:cs typeface="Calibri"/>
              </a:rPr>
              <a:t>meet </a:t>
            </a:r>
            <a:r>
              <a:rPr sz="1400" dirty="0">
                <a:solidFill>
                  <a:srgbClr val="FFFFFF"/>
                </a:solidFill>
                <a:latin typeface="Calibri"/>
                <a:cs typeface="Calibri"/>
              </a:rPr>
              <a:t>needs,</a:t>
            </a:r>
            <a:r>
              <a:rPr sz="1400" spc="-30" dirty="0">
                <a:solidFill>
                  <a:srgbClr val="FFFFFF"/>
                </a:solidFill>
                <a:latin typeface="Calibri"/>
                <a:cs typeface="Calibri"/>
              </a:rPr>
              <a:t> </a:t>
            </a:r>
            <a:r>
              <a:rPr sz="1400" dirty="0">
                <a:solidFill>
                  <a:srgbClr val="FFFFFF"/>
                </a:solidFill>
                <a:latin typeface="Calibri"/>
                <a:cs typeface="Calibri"/>
              </a:rPr>
              <a:t>the</a:t>
            </a:r>
            <a:r>
              <a:rPr sz="1400" spc="-40" dirty="0">
                <a:solidFill>
                  <a:srgbClr val="FFFFFF"/>
                </a:solidFill>
                <a:latin typeface="Calibri"/>
                <a:cs typeface="Calibri"/>
              </a:rPr>
              <a:t> </a:t>
            </a:r>
            <a:r>
              <a:rPr sz="1400" dirty="0">
                <a:solidFill>
                  <a:srgbClr val="FFFFFF"/>
                </a:solidFill>
                <a:latin typeface="Calibri"/>
                <a:cs typeface="Calibri"/>
              </a:rPr>
              <a:t>purchase</a:t>
            </a:r>
            <a:r>
              <a:rPr sz="1400" spc="-25" dirty="0">
                <a:solidFill>
                  <a:srgbClr val="FFFFFF"/>
                </a:solidFill>
                <a:latin typeface="Calibri"/>
                <a:cs typeface="Calibri"/>
              </a:rPr>
              <a:t> </a:t>
            </a:r>
            <a:r>
              <a:rPr sz="1400" dirty="0">
                <a:solidFill>
                  <a:srgbClr val="FFFFFF"/>
                </a:solidFill>
                <a:latin typeface="Calibri"/>
                <a:cs typeface="Calibri"/>
              </a:rPr>
              <a:t>of</a:t>
            </a:r>
            <a:r>
              <a:rPr sz="1400" spc="-45" dirty="0">
                <a:solidFill>
                  <a:srgbClr val="FFFFFF"/>
                </a:solidFill>
                <a:latin typeface="Calibri"/>
                <a:cs typeface="Calibri"/>
              </a:rPr>
              <a:t> </a:t>
            </a:r>
            <a:r>
              <a:rPr sz="1400" dirty="0">
                <a:solidFill>
                  <a:srgbClr val="FFFFFF"/>
                </a:solidFill>
                <a:latin typeface="Calibri"/>
                <a:cs typeface="Calibri"/>
              </a:rPr>
              <a:t>resource</a:t>
            </a:r>
            <a:r>
              <a:rPr sz="1400" spc="-50" dirty="0">
                <a:solidFill>
                  <a:srgbClr val="FFFFFF"/>
                </a:solidFill>
                <a:latin typeface="Calibri"/>
                <a:cs typeface="Calibri"/>
              </a:rPr>
              <a:t> </a:t>
            </a:r>
            <a:r>
              <a:rPr sz="1400" dirty="0">
                <a:solidFill>
                  <a:srgbClr val="FFFFFF"/>
                </a:solidFill>
                <a:latin typeface="Calibri"/>
                <a:cs typeface="Calibri"/>
              </a:rPr>
              <a:t>or</a:t>
            </a:r>
            <a:r>
              <a:rPr sz="1400" spc="-55" dirty="0">
                <a:solidFill>
                  <a:srgbClr val="FFFFFF"/>
                </a:solidFill>
                <a:latin typeface="Calibri"/>
                <a:cs typeface="Calibri"/>
              </a:rPr>
              <a:t> </a:t>
            </a:r>
            <a:r>
              <a:rPr sz="1400" dirty="0">
                <a:solidFill>
                  <a:srgbClr val="FFFFFF"/>
                </a:solidFill>
                <a:latin typeface="Calibri"/>
                <a:cs typeface="Calibri"/>
              </a:rPr>
              <a:t>equipment</a:t>
            </a:r>
            <a:r>
              <a:rPr sz="1400" spc="-15" dirty="0">
                <a:solidFill>
                  <a:srgbClr val="FFFFFF"/>
                </a:solidFill>
                <a:latin typeface="Calibri"/>
                <a:cs typeface="Calibri"/>
              </a:rPr>
              <a:t> </a:t>
            </a:r>
            <a:r>
              <a:rPr sz="1400" dirty="0">
                <a:solidFill>
                  <a:srgbClr val="FFFFFF"/>
                </a:solidFill>
                <a:latin typeface="Calibri"/>
                <a:cs typeface="Calibri"/>
              </a:rPr>
              <a:t>to</a:t>
            </a:r>
            <a:r>
              <a:rPr sz="1400" spc="-40" dirty="0">
                <a:solidFill>
                  <a:srgbClr val="FFFFFF"/>
                </a:solidFill>
                <a:latin typeface="Calibri"/>
                <a:cs typeface="Calibri"/>
              </a:rPr>
              <a:t> </a:t>
            </a:r>
            <a:r>
              <a:rPr sz="1400" dirty="0">
                <a:solidFill>
                  <a:srgbClr val="FFFFFF"/>
                </a:solidFill>
                <a:latin typeface="Calibri"/>
                <a:cs typeface="Calibri"/>
              </a:rPr>
              <a:t>support</a:t>
            </a:r>
            <a:r>
              <a:rPr sz="1400" spc="-40" dirty="0">
                <a:solidFill>
                  <a:srgbClr val="FFFFFF"/>
                </a:solidFill>
                <a:latin typeface="Calibri"/>
                <a:cs typeface="Calibri"/>
              </a:rPr>
              <a:t> </a:t>
            </a:r>
            <a:r>
              <a:rPr sz="1400" spc="-10" dirty="0">
                <a:solidFill>
                  <a:srgbClr val="FFFFFF"/>
                </a:solidFill>
                <a:latin typeface="Calibri"/>
                <a:cs typeface="Calibri"/>
              </a:rPr>
              <a:t>individuals</a:t>
            </a:r>
            <a:r>
              <a:rPr sz="1400" spc="-20" dirty="0">
                <a:solidFill>
                  <a:srgbClr val="FFFFFF"/>
                </a:solidFill>
                <a:latin typeface="Calibri"/>
                <a:cs typeface="Calibri"/>
              </a:rPr>
              <a:t> </a:t>
            </a:r>
            <a:r>
              <a:rPr sz="1400" dirty="0">
                <a:solidFill>
                  <a:srgbClr val="FFFFFF"/>
                </a:solidFill>
                <a:latin typeface="Calibri"/>
                <a:cs typeface="Calibri"/>
              </a:rPr>
              <a:t>or</a:t>
            </a:r>
            <a:r>
              <a:rPr sz="1400" spc="-55" dirty="0">
                <a:solidFill>
                  <a:srgbClr val="FFFFFF"/>
                </a:solidFill>
                <a:latin typeface="Calibri"/>
                <a:cs typeface="Calibri"/>
              </a:rPr>
              <a:t> </a:t>
            </a:r>
            <a:r>
              <a:rPr sz="1400" dirty="0">
                <a:solidFill>
                  <a:srgbClr val="FFFFFF"/>
                </a:solidFill>
                <a:latin typeface="Calibri"/>
                <a:cs typeface="Calibri"/>
              </a:rPr>
              <a:t>groups,</a:t>
            </a:r>
            <a:r>
              <a:rPr sz="1400" spc="-35" dirty="0">
                <a:solidFill>
                  <a:srgbClr val="FFFFFF"/>
                </a:solidFill>
                <a:latin typeface="Calibri"/>
                <a:cs typeface="Calibri"/>
              </a:rPr>
              <a:t> </a:t>
            </a:r>
            <a:r>
              <a:rPr sz="1400" dirty="0">
                <a:solidFill>
                  <a:srgbClr val="FFFFFF"/>
                </a:solidFill>
                <a:latin typeface="Calibri"/>
                <a:cs typeface="Calibri"/>
              </a:rPr>
              <a:t>the</a:t>
            </a:r>
            <a:r>
              <a:rPr sz="1400" spc="-25" dirty="0">
                <a:solidFill>
                  <a:srgbClr val="FFFFFF"/>
                </a:solidFill>
                <a:latin typeface="Calibri"/>
                <a:cs typeface="Calibri"/>
              </a:rPr>
              <a:t> </a:t>
            </a:r>
            <a:r>
              <a:rPr sz="1400" dirty="0">
                <a:solidFill>
                  <a:srgbClr val="FFFFFF"/>
                </a:solidFill>
                <a:latin typeface="Calibri"/>
                <a:cs typeface="Calibri"/>
              </a:rPr>
              <a:t>funding</a:t>
            </a:r>
            <a:r>
              <a:rPr sz="1400" spc="-40" dirty="0">
                <a:solidFill>
                  <a:srgbClr val="FFFFFF"/>
                </a:solidFill>
                <a:latin typeface="Calibri"/>
                <a:cs typeface="Calibri"/>
              </a:rPr>
              <a:t> </a:t>
            </a:r>
            <a:r>
              <a:rPr sz="1400" spc="-25" dirty="0">
                <a:solidFill>
                  <a:srgbClr val="FFFFFF"/>
                </a:solidFill>
                <a:latin typeface="Calibri"/>
                <a:cs typeface="Calibri"/>
              </a:rPr>
              <a:t>of </a:t>
            </a:r>
            <a:r>
              <a:rPr sz="1400" spc="-10" dirty="0">
                <a:solidFill>
                  <a:srgbClr val="FFFFFF"/>
                </a:solidFill>
                <a:latin typeface="Calibri"/>
                <a:cs typeface="Calibri"/>
              </a:rPr>
              <a:t>intervention</a:t>
            </a:r>
            <a:r>
              <a:rPr sz="1400" spc="-15" dirty="0">
                <a:solidFill>
                  <a:srgbClr val="FFFFFF"/>
                </a:solidFill>
                <a:latin typeface="Calibri"/>
                <a:cs typeface="Calibri"/>
              </a:rPr>
              <a:t> </a:t>
            </a:r>
            <a:r>
              <a:rPr sz="1400" dirty="0">
                <a:solidFill>
                  <a:srgbClr val="FFFFFF"/>
                </a:solidFill>
                <a:latin typeface="Calibri"/>
                <a:cs typeface="Calibri"/>
              </a:rPr>
              <a:t>or</a:t>
            </a:r>
            <a:r>
              <a:rPr sz="1400" spc="-35" dirty="0">
                <a:solidFill>
                  <a:srgbClr val="FFFFFF"/>
                </a:solidFill>
                <a:latin typeface="Calibri"/>
                <a:cs typeface="Calibri"/>
              </a:rPr>
              <a:t> </a:t>
            </a:r>
            <a:r>
              <a:rPr sz="1400" spc="-10" dirty="0">
                <a:solidFill>
                  <a:srgbClr val="FFFFFF"/>
                </a:solidFill>
                <a:latin typeface="Calibri"/>
                <a:cs typeface="Calibri"/>
              </a:rPr>
              <a:t>provision</a:t>
            </a:r>
            <a:r>
              <a:rPr sz="1400" spc="-30" dirty="0">
                <a:solidFill>
                  <a:srgbClr val="FFFFFF"/>
                </a:solidFill>
                <a:latin typeface="Calibri"/>
                <a:cs typeface="Calibri"/>
              </a:rPr>
              <a:t> </a:t>
            </a:r>
            <a:r>
              <a:rPr sz="1400" dirty="0">
                <a:solidFill>
                  <a:srgbClr val="FFFFFF"/>
                </a:solidFill>
                <a:latin typeface="Calibri"/>
                <a:cs typeface="Calibri"/>
              </a:rPr>
              <a:t>for</a:t>
            </a:r>
            <a:r>
              <a:rPr sz="1400" spc="-45" dirty="0">
                <a:solidFill>
                  <a:srgbClr val="FFFFFF"/>
                </a:solidFill>
                <a:latin typeface="Calibri"/>
                <a:cs typeface="Calibri"/>
              </a:rPr>
              <a:t> </a:t>
            </a:r>
            <a:r>
              <a:rPr sz="1400" dirty="0">
                <a:solidFill>
                  <a:srgbClr val="FFFFFF"/>
                </a:solidFill>
                <a:latin typeface="Calibri"/>
                <a:cs typeface="Calibri"/>
              </a:rPr>
              <a:t>children</a:t>
            </a:r>
            <a:r>
              <a:rPr sz="1400" spc="-15" dirty="0">
                <a:solidFill>
                  <a:srgbClr val="FFFFFF"/>
                </a:solidFill>
                <a:latin typeface="Calibri"/>
                <a:cs typeface="Calibri"/>
              </a:rPr>
              <a:t> </a:t>
            </a:r>
            <a:r>
              <a:rPr sz="1400" dirty="0">
                <a:solidFill>
                  <a:srgbClr val="FFFFFF"/>
                </a:solidFill>
                <a:latin typeface="Calibri"/>
                <a:cs typeface="Calibri"/>
              </a:rPr>
              <a:t>or</a:t>
            </a:r>
            <a:r>
              <a:rPr sz="1400" spc="-20" dirty="0">
                <a:solidFill>
                  <a:srgbClr val="FFFFFF"/>
                </a:solidFill>
                <a:latin typeface="Calibri"/>
                <a:cs typeface="Calibri"/>
              </a:rPr>
              <a:t> </a:t>
            </a:r>
            <a:r>
              <a:rPr sz="1400" spc="-10" dirty="0">
                <a:solidFill>
                  <a:srgbClr val="FFFFFF"/>
                </a:solidFill>
                <a:latin typeface="Calibri"/>
                <a:cs typeface="Calibri"/>
              </a:rPr>
              <a:t>employment</a:t>
            </a:r>
            <a:r>
              <a:rPr sz="1400" spc="-35" dirty="0">
                <a:solidFill>
                  <a:srgbClr val="FFFFFF"/>
                </a:solidFill>
                <a:latin typeface="Calibri"/>
                <a:cs typeface="Calibri"/>
              </a:rPr>
              <a:t> </a:t>
            </a:r>
            <a:r>
              <a:rPr sz="1400" dirty="0">
                <a:solidFill>
                  <a:srgbClr val="FFFFFF"/>
                </a:solidFill>
                <a:latin typeface="Calibri"/>
                <a:cs typeface="Calibri"/>
              </a:rPr>
              <a:t>of</a:t>
            </a:r>
            <a:r>
              <a:rPr sz="1400" spc="-35" dirty="0">
                <a:solidFill>
                  <a:srgbClr val="FFFFFF"/>
                </a:solidFill>
                <a:latin typeface="Calibri"/>
                <a:cs typeface="Calibri"/>
              </a:rPr>
              <a:t> </a:t>
            </a:r>
            <a:r>
              <a:rPr sz="1400" dirty="0">
                <a:solidFill>
                  <a:srgbClr val="FFFFFF"/>
                </a:solidFill>
                <a:latin typeface="Calibri"/>
                <a:cs typeface="Calibri"/>
              </a:rPr>
              <a:t>support</a:t>
            </a:r>
            <a:r>
              <a:rPr sz="1400" spc="-20" dirty="0">
                <a:solidFill>
                  <a:srgbClr val="FFFFFF"/>
                </a:solidFill>
                <a:latin typeface="Calibri"/>
                <a:cs typeface="Calibri"/>
              </a:rPr>
              <a:t> </a:t>
            </a:r>
            <a:r>
              <a:rPr sz="1400" spc="-10" dirty="0">
                <a:solidFill>
                  <a:srgbClr val="FFFFFF"/>
                </a:solidFill>
                <a:latin typeface="Calibri"/>
                <a:cs typeface="Calibri"/>
              </a:rPr>
              <a:t>staff</a:t>
            </a:r>
            <a:r>
              <a:rPr sz="1400" spc="-35" dirty="0">
                <a:solidFill>
                  <a:srgbClr val="FFFFFF"/>
                </a:solidFill>
                <a:latin typeface="Calibri"/>
                <a:cs typeface="Calibri"/>
              </a:rPr>
              <a:t> </a:t>
            </a:r>
            <a:r>
              <a:rPr sz="1400" dirty="0">
                <a:solidFill>
                  <a:srgbClr val="FFFFFF"/>
                </a:solidFill>
                <a:latin typeface="Calibri"/>
                <a:cs typeface="Calibri"/>
              </a:rPr>
              <a:t>to</a:t>
            </a:r>
            <a:r>
              <a:rPr sz="1400" spc="-20" dirty="0">
                <a:solidFill>
                  <a:srgbClr val="FFFFFF"/>
                </a:solidFill>
                <a:latin typeface="Calibri"/>
                <a:cs typeface="Calibri"/>
              </a:rPr>
              <a:t> </a:t>
            </a:r>
            <a:r>
              <a:rPr sz="1400" dirty="0">
                <a:solidFill>
                  <a:srgbClr val="FFFFFF"/>
                </a:solidFill>
                <a:latin typeface="Calibri"/>
                <a:cs typeface="Calibri"/>
              </a:rPr>
              <a:t>assist</a:t>
            </a:r>
            <a:r>
              <a:rPr sz="1400" spc="-30" dirty="0">
                <a:solidFill>
                  <a:srgbClr val="FFFFFF"/>
                </a:solidFill>
                <a:latin typeface="Calibri"/>
                <a:cs typeface="Calibri"/>
              </a:rPr>
              <a:t> </a:t>
            </a:r>
            <a:r>
              <a:rPr sz="1400" dirty="0">
                <a:solidFill>
                  <a:srgbClr val="FFFFFF"/>
                </a:solidFill>
                <a:latin typeface="Calibri"/>
                <a:cs typeface="Calibri"/>
              </a:rPr>
              <a:t>children</a:t>
            </a:r>
            <a:r>
              <a:rPr sz="1400" spc="-15" dirty="0">
                <a:solidFill>
                  <a:srgbClr val="FFFFFF"/>
                </a:solidFill>
                <a:latin typeface="Calibri"/>
                <a:cs typeface="Calibri"/>
              </a:rPr>
              <a:t> </a:t>
            </a:r>
            <a:r>
              <a:rPr sz="1400" dirty="0">
                <a:solidFill>
                  <a:srgbClr val="FFFFFF"/>
                </a:solidFill>
                <a:latin typeface="Calibri"/>
                <a:cs typeface="Calibri"/>
              </a:rPr>
              <a:t>with</a:t>
            </a:r>
            <a:r>
              <a:rPr sz="1400" spc="-25" dirty="0">
                <a:solidFill>
                  <a:srgbClr val="FFFFFF"/>
                </a:solidFill>
                <a:latin typeface="Calibri"/>
                <a:cs typeface="Calibri"/>
              </a:rPr>
              <a:t> </a:t>
            </a:r>
            <a:r>
              <a:rPr sz="1400" dirty="0">
                <a:solidFill>
                  <a:srgbClr val="FFFFFF"/>
                </a:solidFill>
                <a:latin typeface="Calibri"/>
                <a:cs typeface="Calibri"/>
              </a:rPr>
              <a:t>SEN</a:t>
            </a:r>
            <a:r>
              <a:rPr sz="1400" spc="-45" dirty="0">
                <a:solidFill>
                  <a:srgbClr val="FFFFFF"/>
                </a:solidFill>
                <a:latin typeface="Calibri"/>
                <a:cs typeface="Calibri"/>
              </a:rPr>
              <a:t> </a:t>
            </a:r>
            <a:r>
              <a:rPr sz="1400" spc="-25" dirty="0">
                <a:solidFill>
                  <a:srgbClr val="FFFFFF"/>
                </a:solidFill>
                <a:latin typeface="Calibri"/>
                <a:cs typeface="Calibri"/>
              </a:rPr>
              <a:t>and </a:t>
            </a:r>
            <a:r>
              <a:rPr sz="1400" dirty="0">
                <a:solidFill>
                  <a:srgbClr val="FFFFFF"/>
                </a:solidFill>
                <a:latin typeface="Calibri"/>
                <a:cs typeface="Calibri"/>
              </a:rPr>
              <a:t>to</a:t>
            </a:r>
            <a:r>
              <a:rPr sz="1400" spc="-45" dirty="0">
                <a:solidFill>
                  <a:srgbClr val="FFFFFF"/>
                </a:solidFill>
                <a:latin typeface="Calibri"/>
                <a:cs typeface="Calibri"/>
              </a:rPr>
              <a:t> </a:t>
            </a:r>
            <a:r>
              <a:rPr sz="1400" spc="-10" dirty="0">
                <a:solidFill>
                  <a:srgbClr val="FFFFFF"/>
                </a:solidFill>
                <a:latin typeface="Calibri"/>
                <a:cs typeface="Calibri"/>
              </a:rPr>
              <a:t>provide</a:t>
            </a:r>
            <a:r>
              <a:rPr sz="1400" spc="-50" dirty="0">
                <a:solidFill>
                  <a:srgbClr val="FFFFFF"/>
                </a:solidFill>
                <a:latin typeface="Calibri"/>
                <a:cs typeface="Calibri"/>
              </a:rPr>
              <a:t> </a:t>
            </a:r>
            <a:r>
              <a:rPr sz="1400" dirty="0">
                <a:solidFill>
                  <a:srgbClr val="FFFFFF"/>
                </a:solidFill>
                <a:latin typeface="Calibri"/>
                <a:cs typeface="Calibri"/>
              </a:rPr>
              <a:t>additional</a:t>
            </a:r>
            <a:r>
              <a:rPr sz="1400" spc="-30" dirty="0">
                <a:solidFill>
                  <a:srgbClr val="FFFFFF"/>
                </a:solidFill>
                <a:latin typeface="Calibri"/>
                <a:cs typeface="Calibri"/>
              </a:rPr>
              <a:t> </a:t>
            </a:r>
            <a:r>
              <a:rPr sz="1400" dirty="0">
                <a:solidFill>
                  <a:srgbClr val="FFFFFF"/>
                </a:solidFill>
                <a:latin typeface="Calibri"/>
                <a:cs typeface="Calibri"/>
              </a:rPr>
              <a:t>resources</a:t>
            </a:r>
            <a:r>
              <a:rPr sz="1400" spc="-35" dirty="0">
                <a:solidFill>
                  <a:srgbClr val="FFFFFF"/>
                </a:solidFill>
                <a:latin typeface="Calibri"/>
                <a:cs typeface="Calibri"/>
              </a:rPr>
              <a:t> </a:t>
            </a:r>
            <a:r>
              <a:rPr sz="1400" dirty="0">
                <a:solidFill>
                  <a:srgbClr val="FFFFFF"/>
                </a:solidFill>
                <a:latin typeface="Calibri"/>
                <a:cs typeface="Calibri"/>
              </a:rPr>
              <a:t>that</a:t>
            </a:r>
            <a:r>
              <a:rPr sz="1400" spc="-40" dirty="0">
                <a:solidFill>
                  <a:srgbClr val="FFFFFF"/>
                </a:solidFill>
                <a:latin typeface="Calibri"/>
                <a:cs typeface="Calibri"/>
              </a:rPr>
              <a:t> </a:t>
            </a:r>
            <a:r>
              <a:rPr sz="1400" dirty="0">
                <a:solidFill>
                  <a:srgbClr val="FFFFFF"/>
                </a:solidFill>
                <a:latin typeface="Calibri"/>
                <a:cs typeface="Calibri"/>
              </a:rPr>
              <a:t>may</a:t>
            </a:r>
            <a:r>
              <a:rPr sz="1400" spc="-50" dirty="0">
                <a:solidFill>
                  <a:srgbClr val="FFFFFF"/>
                </a:solidFill>
                <a:latin typeface="Calibri"/>
                <a:cs typeface="Calibri"/>
              </a:rPr>
              <a:t> </a:t>
            </a:r>
            <a:r>
              <a:rPr sz="1400" dirty="0">
                <a:solidFill>
                  <a:srgbClr val="FFFFFF"/>
                </a:solidFill>
                <a:latin typeface="Calibri"/>
                <a:cs typeface="Calibri"/>
              </a:rPr>
              <a:t>be</a:t>
            </a:r>
            <a:r>
              <a:rPr sz="1400" spc="-40" dirty="0">
                <a:solidFill>
                  <a:srgbClr val="FFFFFF"/>
                </a:solidFill>
                <a:latin typeface="Calibri"/>
                <a:cs typeface="Calibri"/>
              </a:rPr>
              <a:t> </a:t>
            </a:r>
            <a:r>
              <a:rPr sz="1400" spc="-10" dirty="0">
                <a:solidFill>
                  <a:srgbClr val="FFFFFF"/>
                </a:solidFill>
                <a:latin typeface="Calibri"/>
                <a:cs typeface="Calibri"/>
              </a:rPr>
              <a:t>required</a:t>
            </a:r>
            <a:r>
              <a:rPr sz="1400" spc="-20" dirty="0">
                <a:solidFill>
                  <a:srgbClr val="FFFFFF"/>
                </a:solidFill>
                <a:latin typeface="Calibri"/>
                <a:cs typeface="Calibri"/>
              </a:rPr>
              <a:t> </a:t>
            </a:r>
            <a:r>
              <a:rPr sz="1400" dirty="0">
                <a:solidFill>
                  <a:srgbClr val="FFFFFF"/>
                </a:solidFill>
                <a:latin typeface="Calibri"/>
                <a:cs typeface="Calibri"/>
              </a:rPr>
              <a:t>to</a:t>
            </a:r>
            <a:r>
              <a:rPr sz="1400" spc="-45" dirty="0">
                <a:solidFill>
                  <a:srgbClr val="FFFFFF"/>
                </a:solidFill>
                <a:latin typeface="Calibri"/>
                <a:cs typeface="Calibri"/>
              </a:rPr>
              <a:t> </a:t>
            </a:r>
            <a:r>
              <a:rPr sz="1400" dirty="0">
                <a:solidFill>
                  <a:srgbClr val="FFFFFF"/>
                </a:solidFill>
                <a:latin typeface="Calibri"/>
                <a:cs typeface="Calibri"/>
              </a:rPr>
              <a:t>aid</a:t>
            </a:r>
            <a:r>
              <a:rPr sz="1400" spc="-50" dirty="0">
                <a:solidFill>
                  <a:srgbClr val="FFFFFF"/>
                </a:solidFill>
                <a:latin typeface="Calibri"/>
                <a:cs typeface="Calibri"/>
              </a:rPr>
              <a:t> </a:t>
            </a:r>
            <a:r>
              <a:rPr sz="1400" dirty="0">
                <a:solidFill>
                  <a:srgbClr val="FFFFFF"/>
                </a:solidFill>
                <a:latin typeface="Calibri"/>
                <a:cs typeface="Calibri"/>
              </a:rPr>
              <a:t>their</a:t>
            </a:r>
            <a:r>
              <a:rPr sz="1400" spc="-30" dirty="0">
                <a:solidFill>
                  <a:srgbClr val="FFFFFF"/>
                </a:solidFill>
                <a:latin typeface="Calibri"/>
                <a:cs typeface="Calibri"/>
              </a:rPr>
              <a:t> </a:t>
            </a:r>
            <a:r>
              <a:rPr sz="1400" dirty="0">
                <a:solidFill>
                  <a:srgbClr val="FFFFFF"/>
                </a:solidFill>
                <a:latin typeface="Calibri"/>
                <a:cs typeface="Calibri"/>
              </a:rPr>
              <a:t>learning</a:t>
            </a:r>
            <a:r>
              <a:rPr sz="1400" spc="-40" dirty="0">
                <a:solidFill>
                  <a:srgbClr val="FFFFFF"/>
                </a:solidFill>
                <a:latin typeface="Calibri"/>
                <a:cs typeface="Calibri"/>
              </a:rPr>
              <a:t> </a:t>
            </a:r>
            <a:r>
              <a:rPr sz="1400" dirty="0">
                <a:solidFill>
                  <a:srgbClr val="FFFFFF"/>
                </a:solidFill>
                <a:latin typeface="Calibri"/>
                <a:cs typeface="Calibri"/>
              </a:rPr>
              <a:t>beyond</a:t>
            </a:r>
            <a:r>
              <a:rPr sz="1400" spc="-40" dirty="0">
                <a:solidFill>
                  <a:srgbClr val="FFFFFF"/>
                </a:solidFill>
                <a:latin typeface="Calibri"/>
                <a:cs typeface="Calibri"/>
              </a:rPr>
              <a:t> </a:t>
            </a:r>
            <a:r>
              <a:rPr sz="1400" dirty="0">
                <a:solidFill>
                  <a:srgbClr val="FFFFFF"/>
                </a:solidFill>
                <a:latin typeface="Calibri"/>
                <a:cs typeface="Calibri"/>
              </a:rPr>
              <a:t>the</a:t>
            </a:r>
            <a:r>
              <a:rPr sz="1400" spc="-30" dirty="0">
                <a:solidFill>
                  <a:srgbClr val="FFFFFF"/>
                </a:solidFill>
                <a:latin typeface="Calibri"/>
                <a:cs typeface="Calibri"/>
              </a:rPr>
              <a:t> </a:t>
            </a:r>
            <a:r>
              <a:rPr sz="1400" spc="-10" dirty="0">
                <a:solidFill>
                  <a:srgbClr val="FFFFFF"/>
                </a:solidFill>
                <a:latin typeface="Calibri"/>
                <a:cs typeface="Calibri"/>
              </a:rPr>
              <a:t>resources </a:t>
            </a:r>
            <a:r>
              <a:rPr sz="1400" dirty="0">
                <a:solidFill>
                  <a:srgbClr val="FFFFFF"/>
                </a:solidFill>
                <a:latin typeface="Calibri"/>
                <a:cs typeface="Calibri"/>
              </a:rPr>
              <a:t>commonly</a:t>
            </a:r>
            <a:r>
              <a:rPr sz="1400" spc="-60" dirty="0">
                <a:solidFill>
                  <a:srgbClr val="FFFFFF"/>
                </a:solidFill>
                <a:latin typeface="Calibri"/>
                <a:cs typeface="Calibri"/>
              </a:rPr>
              <a:t> </a:t>
            </a:r>
            <a:r>
              <a:rPr sz="1400" dirty="0">
                <a:solidFill>
                  <a:srgbClr val="FFFFFF"/>
                </a:solidFill>
                <a:latin typeface="Calibri"/>
                <a:cs typeface="Calibri"/>
              </a:rPr>
              <a:t>used</a:t>
            </a:r>
            <a:r>
              <a:rPr sz="1400" spc="-40" dirty="0">
                <a:solidFill>
                  <a:srgbClr val="FFFFFF"/>
                </a:solidFill>
                <a:latin typeface="Calibri"/>
                <a:cs typeface="Calibri"/>
              </a:rPr>
              <a:t> </a:t>
            </a:r>
            <a:r>
              <a:rPr sz="1400" dirty="0">
                <a:solidFill>
                  <a:srgbClr val="FFFFFF"/>
                </a:solidFill>
                <a:latin typeface="Calibri"/>
                <a:cs typeface="Calibri"/>
              </a:rPr>
              <a:t>by</a:t>
            </a:r>
            <a:r>
              <a:rPr sz="1400" spc="-40" dirty="0">
                <a:solidFill>
                  <a:srgbClr val="FFFFFF"/>
                </a:solidFill>
                <a:latin typeface="Calibri"/>
                <a:cs typeface="Calibri"/>
              </a:rPr>
              <a:t> </a:t>
            </a:r>
            <a:r>
              <a:rPr sz="1400" dirty="0">
                <a:solidFill>
                  <a:srgbClr val="FFFFFF"/>
                </a:solidFill>
                <a:latin typeface="Calibri"/>
                <a:cs typeface="Calibri"/>
              </a:rPr>
              <a:t>most</a:t>
            </a:r>
            <a:r>
              <a:rPr sz="1400" spc="-45" dirty="0">
                <a:solidFill>
                  <a:srgbClr val="FFFFFF"/>
                </a:solidFill>
                <a:latin typeface="Calibri"/>
                <a:cs typeface="Calibri"/>
              </a:rPr>
              <a:t> </a:t>
            </a:r>
            <a:r>
              <a:rPr sz="1400" dirty="0">
                <a:solidFill>
                  <a:srgbClr val="FFFFFF"/>
                </a:solidFill>
                <a:latin typeface="Calibri"/>
                <a:cs typeface="Calibri"/>
              </a:rPr>
              <a:t>other</a:t>
            </a:r>
            <a:r>
              <a:rPr sz="1400" spc="-45" dirty="0">
                <a:solidFill>
                  <a:srgbClr val="FFFFFF"/>
                </a:solidFill>
                <a:latin typeface="Calibri"/>
                <a:cs typeface="Calibri"/>
              </a:rPr>
              <a:t> </a:t>
            </a:r>
            <a:r>
              <a:rPr sz="1400" dirty="0">
                <a:solidFill>
                  <a:srgbClr val="FFFFFF"/>
                </a:solidFill>
                <a:latin typeface="Calibri"/>
                <a:cs typeface="Calibri"/>
              </a:rPr>
              <a:t>children.</a:t>
            </a:r>
            <a:r>
              <a:rPr sz="1400" spc="-30" dirty="0">
                <a:solidFill>
                  <a:srgbClr val="FFFFFF"/>
                </a:solidFill>
                <a:latin typeface="Calibri"/>
                <a:cs typeface="Calibri"/>
              </a:rPr>
              <a:t> </a:t>
            </a:r>
            <a:r>
              <a:rPr sz="1400" dirty="0">
                <a:solidFill>
                  <a:srgbClr val="FFFFFF"/>
                </a:solidFill>
                <a:latin typeface="Calibri"/>
                <a:cs typeface="Calibri"/>
              </a:rPr>
              <a:t>This</a:t>
            </a:r>
            <a:r>
              <a:rPr sz="1400" spc="-30" dirty="0">
                <a:solidFill>
                  <a:srgbClr val="FFFFFF"/>
                </a:solidFill>
                <a:latin typeface="Calibri"/>
                <a:cs typeface="Calibri"/>
              </a:rPr>
              <a:t> </a:t>
            </a:r>
            <a:r>
              <a:rPr sz="1400" dirty="0">
                <a:solidFill>
                  <a:srgbClr val="FFFFFF"/>
                </a:solidFill>
                <a:latin typeface="Calibri"/>
                <a:cs typeface="Calibri"/>
              </a:rPr>
              <a:t>funding</a:t>
            </a:r>
            <a:r>
              <a:rPr sz="1400" spc="-40" dirty="0">
                <a:solidFill>
                  <a:srgbClr val="FFFFFF"/>
                </a:solidFill>
                <a:latin typeface="Calibri"/>
                <a:cs typeface="Calibri"/>
              </a:rPr>
              <a:t> </a:t>
            </a:r>
            <a:r>
              <a:rPr sz="1400" dirty="0">
                <a:solidFill>
                  <a:srgbClr val="FFFFFF"/>
                </a:solidFill>
                <a:latin typeface="Calibri"/>
                <a:cs typeface="Calibri"/>
              </a:rPr>
              <a:t>of</a:t>
            </a:r>
            <a:r>
              <a:rPr sz="1400" spc="-50" dirty="0">
                <a:solidFill>
                  <a:srgbClr val="FFFFFF"/>
                </a:solidFill>
                <a:latin typeface="Calibri"/>
                <a:cs typeface="Calibri"/>
              </a:rPr>
              <a:t> </a:t>
            </a:r>
            <a:r>
              <a:rPr sz="1400" dirty="0">
                <a:solidFill>
                  <a:srgbClr val="FFFFFF"/>
                </a:solidFill>
                <a:latin typeface="Calibri"/>
                <a:cs typeface="Calibri"/>
              </a:rPr>
              <a:t>additional</a:t>
            </a:r>
            <a:r>
              <a:rPr sz="1400" spc="-15" dirty="0">
                <a:solidFill>
                  <a:srgbClr val="FFFFFF"/>
                </a:solidFill>
                <a:latin typeface="Calibri"/>
                <a:cs typeface="Calibri"/>
              </a:rPr>
              <a:t> </a:t>
            </a:r>
            <a:r>
              <a:rPr sz="1400" dirty="0">
                <a:solidFill>
                  <a:srgbClr val="FFFFFF"/>
                </a:solidFill>
                <a:latin typeface="Calibri"/>
                <a:cs typeface="Calibri"/>
              </a:rPr>
              <a:t>staff</a:t>
            </a:r>
            <a:r>
              <a:rPr sz="1400" spc="-55" dirty="0">
                <a:solidFill>
                  <a:srgbClr val="FFFFFF"/>
                </a:solidFill>
                <a:latin typeface="Calibri"/>
                <a:cs typeface="Calibri"/>
              </a:rPr>
              <a:t> </a:t>
            </a:r>
            <a:r>
              <a:rPr sz="1400" dirty="0">
                <a:solidFill>
                  <a:srgbClr val="FFFFFF"/>
                </a:solidFill>
                <a:latin typeface="Calibri"/>
                <a:cs typeface="Calibri"/>
              </a:rPr>
              <a:t>is</a:t>
            </a:r>
            <a:r>
              <a:rPr sz="1400" spc="-40" dirty="0">
                <a:solidFill>
                  <a:srgbClr val="FFFFFF"/>
                </a:solidFill>
                <a:latin typeface="Calibri"/>
                <a:cs typeface="Calibri"/>
              </a:rPr>
              <a:t> </a:t>
            </a:r>
            <a:r>
              <a:rPr sz="1400" dirty="0">
                <a:solidFill>
                  <a:srgbClr val="FFFFFF"/>
                </a:solidFill>
                <a:latin typeface="Calibri"/>
                <a:cs typeface="Calibri"/>
              </a:rPr>
              <a:t>however</a:t>
            </a:r>
            <a:r>
              <a:rPr sz="1400" spc="-55" dirty="0">
                <a:solidFill>
                  <a:srgbClr val="FFFFFF"/>
                </a:solidFill>
                <a:latin typeface="Calibri"/>
                <a:cs typeface="Calibri"/>
              </a:rPr>
              <a:t> </a:t>
            </a:r>
            <a:r>
              <a:rPr sz="1400" dirty="0">
                <a:solidFill>
                  <a:srgbClr val="FFFFFF"/>
                </a:solidFill>
                <a:latin typeface="Calibri"/>
                <a:cs typeface="Calibri"/>
              </a:rPr>
              <a:t>increasingly</a:t>
            </a:r>
            <a:r>
              <a:rPr sz="1400" spc="-25" dirty="0">
                <a:solidFill>
                  <a:srgbClr val="FFFFFF"/>
                </a:solidFill>
                <a:latin typeface="Calibri"/>
                <a:cs typeface="Calibri"/>
              </a:rPr>
              <a:t> </a:t>
            </a:r>
            <a:r>
              <a:rPr sz="1400" spc="-10" dirty="0">
                <a:solidFill>
                  <a:srgbClr val="FFFFFF"/>
                </a:solidFill>
                <a:latin typeface="Calibri"/>
                <a:cs typeface="Calibri"/>
              </a:rPr>
              <a:t>being </a:t>
            </a:r>
            <a:r>
              <a:rPr sz="1400" dirty="0">
                <a:solidFill>
                  <a:srgbClr val="FFFFFF"/>
                </a:solidFill>
                <a:latin typeface="Calibri"/>
                <a:cs typeface="Calibri"/>
              </a:rPr>
              <a:t>advised</a:t>
            </a:r>
            <a:r>
              <a:rPr sz="1400" spc="-40" dirty="0">
                <a:solidFill>
                  <a:srgbClr val="FFFFFF"/>
                </a:solidFill>
                <a:latin typeface="Calibri"/>
                <a:cs typeface="Calibri"/>
              </a:rPr>
              <a:t> </a:t>
            </a:r>
            <a:r>
              <a:rPr sz="1400" spc="-10" dirty="0">
                <a:solidFill>
                  <a:srgbClr val="FFFFFF"/>
                </a:solidFill>
                <a:latin typeface="Calibri"/>
                <a:cs typeface="Calibri"/>
              </a:rPr>
              <a:t>against</a:t>
            </a:r>
            <a:r>
              <a:rPr sz="1400" spc="-40" dirty="0">
                <a:solidFill>
                  <a:srgbClr val="FFFFFF"/>
                </a:solidFill>
                <a:latin typeface="Calibri"/>
                <a:cs typeface="Calibri"/>
              </a:rPr>
              <a:t> </a:t>
            </a:r>
            <a:r>
              <a:rPr sz="1400" dirty="0">
                <a:solidFill>
                  <a:srgbClr val="FFFFFF"/>
                </a:solidFill>
                <a:latin typeface="Calibri"/>
                <a:cs typeface="Calibri"/>
              </a:rPr>
              <a:t>by</a:t>
            </a:r>
            <a:r>
              <a:rPr sz="1400" spc="-40" dirty="0">
                <a:solidFill>
                  <a:srgbClr val="FFFFFF"/>
                </a:solidFill>
                <a:latin typeface="Calibri"/>
                <a:cs typeface="Calibri"/>
              </a:rPr>
              <a:t> </a:t>
            </a:r>
            <a:r>
              <a:rPr sz="1400" dirty="0">
                <a:solidFill>
                  <a:srgbClr val="FFFFFF"/>
                </a:solidFill>
                <a:latin typeface="Calibri"/>
                <a:cs typeface="Calibri"/>
              </a:rPr>
              <a:t>external</a:t>
            </a:r>
            <a:r>
              <a:rPr sz="1400" spc="-25" dirty="0">
                <a:solidFill>
                  <a:srgbClr val="FFFFFF"/>
                </a:solidFill>
                <a:latin typeface="Calibri"/>
                <a:cs typeface="Calibri"/>
              </a:rPr>
              <a:t> </a:t>
            </a:r>
            <a:r>
              <a:rPr sz="1400" spc="-10" dirty="0">
                <a:solidFill>
                  <a:srgbClr val="FFFFFF"/>
                </a:solidFill>
                <a:latin typeface="Calibri"/>
                <a:cs typeface="Calibri"/>
              </a:rPr>
              <a:t>professionals.</a:t>
            </a:r>
            <a:r>
              <a:rPr sz="1400" spc="-50" dirty="0">
                <a:solidFill>
                  <a:srgbClr val="FFFFFF"/>
                </a:solidFill>
                <a:latin typeface="Calibri"/>
                <a:cs typeface="Calibri"/>
              </a:rPr>
              <a:t> </a:t>
            </a:r>
            <a:r>
              <a:rPr sz="1400" dirty="0">
                <a:solidFill>
                  <a:srgbClr val="FFFFFF"/>
                </a:solidFill>
                <a:latin typeface="Calibri"/>
                <a:cs typeface="Calibri"/>
              </a:rPr>
              <a:t>Funding</a:t>
            </a:r>
            <a:r>
              <a:rPr sz="1400" spc="-45" dirty="0">
                <a:solidFill>
                  <a:srgbClr val="FFFFFF"/>
                </a:solidFill>
                <a:latin typeface="Calibri"/>
                <a:cs typeface="Calibri"/>
              </a:rPr>
              <a:t> </a:t>
            </a:r>
            <a:r>
              <a:rPr sz="1400" dirty="0">
                <a:solidFill>
                  <a:srgbClr val="FFFFFF"/>
                </a:solidFill>
                <a:latin typeface="Calibri"/>
                <a:cs typeface="Calibri"/>
              </a:rPr>
              <a:t>for1:1</a:t>
            </a:r>
            <a:r>
              <a:rPr sz="1400" spc="-55" dirty="0">
                <a:solidFill>
                  <a:srgbClr val="FFFFFF"/>
                </a:solidFill>
                <a:latin typeface="Calibri"/>
                <a:cs typeface="Calibri"/>
              </a:rPr>
              <a:t> </a:t>
            </a:r>
            <a:r>
              <a:rPr sz="1400" dirty="0">
                <a:solidFill>
                  <a:srgbClr val="FFFFFF"/>
                </a:solidFill>
                <a:latin typeface="Calibri"/>
                <a:cs typeface="Calibri"/>
              </a:rPr>
              <a:t>support</a:t>
            </a:r>
            <a:r>
              <a:rPr sz="1400" spc="-45" dirty="0">
                <a:solidFill>
                  <a:srgbClr val="FFFFFF"/>
                </a:solidFill>
                <a:latin typeface="Calibri"/>
                <a:cs typeface="Calibri"/>
              </a:rPr>
              <a:t> </a:t>
            </a:r>
            <a:r>
              <a:rPr sz="1400" dirty="0">
                <a:solidFill>
                  <a:srgbClr val="FFFFFF"/>
                </a:solidFill>
                <a:latin typeface="Calibri"/>
                <a:cs typeface="Calibri"/>
              </a:rPr>
              <a:t>can</a:t>
            </a:r>
            <a:r>
              <a:rPr sz="1400" spc="-40" dirty="0">
                <a:solidFill>
                  <a:srgbClr val="FFFFFF"/>
                </a:solidFill>
                <a:latin typeface="Calibri"/>
                <a:cs typeface="Calibri"/>
              </a:rPr>
              <a:t> </a:t>
            </a:r>
            <a:r>
              <a:rPr sz="1400" dirty="0">
                <a:solidFill>
                  <a:srgbClr val="FFFFFF"/>
                </a:solidFill>
                <a:latin typeface="Calibri"/>
                <a:cs typeface="Calibri"/>
              </a:rPr>
              <a:t>only</a:t>
            </a:r>
            <a:r>
              <a:rPr sz="1400" spc="-45" dirty="0">
                <a:solidFill>
                  <a:srgbClr val="FFFFFF"/>
                </a:solidFill>
                <a:latin typeface="Calibri"/>
                <a:cs typeface="Calibri"/>
              </a:rPr>
              <a:t> </a:t>
            </a:r>
            <a:r>
              <a:rPr sz="1400" dirty="0">
                <a:solidFill>
                  <a:srgbClr val="FFFFFF"/>
                </a:solidFill>
                <a:latin typeface="Calibri"/>
                <a:cs typeface="Calibri"/>
              </a:rPr>
              <a:t>be</a:t>
            </a:r>
            <a:r>
              <a:rPr sz="1400" spc="-40" dirty="0">
                <a:solidFill>
                  <a:srgbClr val="FFFFFF"/>
                </a:solidFill>
                <a:latin typeface="Calibri"/>
                <a:cs typeface="Calibri"/>
              </a:rPr>
              <a:t> </a:t>
            </a:r>
            <a:r>
              <a:rPr sz="1400" dirty="0">
                <a:solidFill>
                  <a:srgbClr val="FFFFFF"/>
                </a:solidFill>
                <a:latin typeface="Calibri"/>
                <a:cs typeface="Calibri"/>
              </a:rPr>
              <a:t>accessed</a:t>
            </a:r>
            <a:r>
              <a:rPr sz="1400" spc="-45" dirty="0">
                <a:solidFill>
                  <a:srgbClr val="FFFFFF"/>
                </a:solidFill>
                <a:latin typeface="Calibri"/>
                <a:cs typeface="Calibri"/>
              </a:rPr>
              <a:t> </a:t>
            </a:r>
            <a:r>
              <a:rPr sz="1400" dirty="0">
                <a:solidFill>
                  <a:srgbClr val="FFFFFF"/>
                </a:solidFill>
                <a:latin typeface="Calibri"/>
                <a:cs typeface="Calibri"/>
              </a:rPr>
              <a:t>for</a:t>
            </a:r>
            <a:r>
              <a:rPr sz="1400" spc="-60" dirty="0">
                <a:solidFill>
                  <a:srgbClr val="FFFFFF"/>
                </a:solidFill>
                <a:latin typeface="Calibri"/>
                <a:cs typeface="Calibri"/>
              </a:rPr>
              <a:t> </a:t>
            </a:r>
            <a:r>
              <a:rPr sz="1400" spc="-10" dirty="0">
                <a:solidFill>
                  <a:srgbClr val="FFFFFF"/>
                </a:solidFill>
                <a:latin typeface="Calibri"/>
                <a:cs typeface="Calibri"/>
              </a:rPr>
              <a:t>children </a:t>
            </a:r>
            <a:r>
              <a:rPr sz="1400" dirty="0">
                <a:solidFill>
                  <a:srgbClr val="FFFFFF"/>
                </a:solidFill>
                <a:latin typeface="Calibri"/>
                <a:cs typeface="Calibri"/>
              </a:rPr>
              <a:t>with</a:t>
            </a:r>
            <a:r>
              <a:rPr sz="1400" spc="-50" dirty="0">
                <a:solidFill>
                  <a:srgbClr val="FFFFFF"/>
                </a:solidFill>
                <a:latin typeface="Calibri"/>
                <a:cs typeface="Calibri"/>
              </a:rPr>
              <a:t> </a:t>
            </a:r>
            <a:r>
              <a:rPr sz="1400" dirty="0">
                <a:solidFill>
                  <a:srgbClr val="FFFFFF"/>
                </a:solidFill>
                <a:latin typeface="Calibri"/>
                <a:cs typeface="Calibri"/>
              </a:rPr>
              <a:t>Specialist</a:t>
            </a:r>
            <a:r>
              <a:rPr sz="1400" spc="-35" dirty="0">
                <a:solidFill>
                  <a:srgbClr val="FFFFFF"/>
                </a:solidFill>
                <a:latin typeface="Calibri"/>
                <a:cs typeface="Calibri"/>
              </a:rPr>
              <a:t> </a:t>
            </a:r>
            <a:r>
              <a:rPr sz="1400" dirty="0">
                <a:solidFill>
                  <a:srgbClr val="FFFFFF"/>
                </a:solidFill>
                <a:latin typeface="Calibri"/>
                <a:cs typeface="Calibri"/>
              </a:rPr>
              <a:t>levels</a:t>
            </a:r>
            <a:r>
              <a:rPr sz="1400" spc="-30" dirty="0">
                <a:solidFill>
                  <a:srgbClr val="FFFFFF"/>
                </a:solidFill>
                <a:latin typeface="Calibri"/>
                <a:cs typeface="Calibri"/>
              </a:rPr>
              <a:t> </a:t>
            </a:r>
            <a:r>
              <a:rPr sz="1400" dirty="0">
                <a:solidFill>
                  <a:srgbClr val="FFFFFF"/>
                </a:solidFill>
                <a:latin typeface="Calibri"/>
                <a:cs typeface="Calibri"/>
              </a:rPr>
              <a:t>of</a:t>
            </a:r>
            <a:r>
              <a:rPr sz="1400" spc="-40" dirty="0">
                <a:solidFill>
                  <a:srgbClr val="FFFFFF"/>
                </a:solidFill>
                <a:latin typeface="Calibri"/>
                <a:cs typeface="Calibri"/>
              </a:rPr>
              <a:t> </a:t>
            </a:r>
            <a:r>
              <a:rPr sz="1400" dirty="0">
                <a:solidFill>
                  <a:srgbClr val="FFFFFF"/>
                </a:solidFill>
                <a:latin typeface="Calibri"/>
                <a:cs typeface="Calibri"/>
              </a:rPr>
              <a:t>funding</a:t>
            </a:r>
            <a:r>
              <a:rPr sz="1400" spc="-25" dirty="0">
                <a:solidFill>
                  <a:srgbClr val="FFFFFF"/>
                </a:solidFill>
                <a:latin typeface="Calibri"/>
                <a:cs typeface="Calibri"/>
              </a:rPr>
              <a:t> </a:t>
            </a:r>
            <a:r>
              <a:rPr sz="1400" dirty="0">
                <a:solidFill>
                  <a:srgbClr val="FFFFFF"/>
                </a:solidFill>
                <a:latin typeface="Calibri"/>
                <a:cs typeface="Calibri"/>
              </a:rPr>
              <a:t>through</a:t>
            </a:r>
            <a:r>
              <a:rPr sz="1400" spc="-40" dirty="0">
                <a:solidFill>
                  <a:srgbClr val="FFFFFF"/>
                </a:solidFill>
                <a:latin typeface="Calibri"/>
                <a:cs typeface="Calibri"/>
              </a:rPr>
              <a:t> </a:t>
            </a:r>
            <a:r>
              <a:rPr sz="1400" dirty="0">
                <a:solidFill>
                  <a:srgbClr val="FFFFFF"/>
                </a:solidFill>
                <a:latin typeface="Calibri"/>
                <a:cs typeface="Calibri"/>
              </a:rPr>
              <a:t>the</a:t>
            </a:r>
            <a:r>
              <a:rPr sz="1400" spc="-20" dirty="0">
                <a:solidFill>
                  <a:srgbClr val="FFFFFF"/>
                </a:solidFill>
                <a:latin typeface="Calibri"/>
                <a:cs typeface="Calibri"/>
              </a:rPr>
              <a:t> </a:t>
            </a:r>
            <a:r>
              <a:rPr sz="1400" spc="-10" dirty="0">
                <a:solidFill>
                  <a:srgbClr val="FFFFFF"/>
                </a:solidFill>
                <a:latin typeface="Calibri"/>
                <a:cs typeface="Calibri"/>
              </a:rPr>
              <a:t>route</a:t>
            </a:r>
            <a:r>
              <a:rPr sz="1400" spc="-45" dirty="0">
                <a:solidFill>
                  <a:srgbClr val="FFFFFF"/>
                </a:solidFill>
                <a:latin typeface="Calibri"/>
                <a:cs typeface="Calibri"/>
              </a:rPr>
              <a:t> </a:t>
            </a:r>
            <a:r>
              <a:rPr sz="1400" dirty="0">
                <a:solidFill>
                  <a:srgbClr val="FFFFFF"/>
                </a:solidFill>
                <a:latin typeface="Calibri"/>
                <a:cs typeface="Calibri"/>
              </a:rPr>
              <a:t>of</a:t>
            </a:r>
            <a:r>
              <a:rPr sz="1400" spc="-40" dirty="0">
                <a:solidFill>
                  <a:srgbClr val="FFFFFF"/>
                </a:solidFill>
                <a:latin typeface="Calibri"/>
                <a:cs typeface="Calibri"/>
              </a:rPr>
              <a:t> </a:t>
            </a:r>
            <a:r>
              <a:rPr sz="1400" dirty="0">
                <a:solidFill>
                  <a:srgbClr val="FFFFFF"/>
                </a:solidFill>
                <a:latin typeface="Calibri"/>
                <a:cs typeface="Calibri"/>
              </a:rPr>
              <a:t>an</a:t>
            </a:r>
            <a:r>
              <a:rPr sz="1400" spc="-35" dirty="0">
                <a:solidFill>
                  <a:srgbClr val="FFFFFF"/>
                </a:solidFill>
                <a:latin typeface="Calibri"/>
                <a:cs typeface="Calibri"/>
              </a:rPr>
              <a:t> EHCP.</a:t>
            </a:r>
            <a:r>
              <a:rPr sz="1400" spc="-40" dirty="0">
                <a:solidFill>
                  <a:srgbClr val="FFFFFF"/>
                </a:solidFill>
                <a:latin typeface="Calibri"/>
                <a:cs typeface="Calibri"/>
              </a:rPr>
              <a:t> </a:t>
            </a:r>
            <a:r>
              <a:rPr sz="1400" spc="-10" dirty="0">
                <a:solidFill>
                  <a:srgbClr val="FFFFFF"/>
                </a:solidFill>
                <a:latin typeface="Calibri"/>
                <a:cs typeface="Calibri"/>
              </a:rPr>
              <a:t>Even</a:t>
            </a:r>
            <a:r>
              <a:rPr sz="1400" spc="-40" dirty="0">
                <a:solidFill>
                  <a:srgbClr val="FFFFFF"/>
                </a:solidFill>
                <a:latin typeface="Calibri"/>
                <a:cs typeface="Calibri"/>
              </a:rPr>
              <a:t> </a:t>
            </a:r>
            <a:r>
              <a:rPr sz="1400" dirty="0">
                <a:solidFill>
                  <a:srgbClr val="FFFFFF"/>
                </a:solidFill>
                <a:latin typeface="Calibri"/>
                <a:cs typeface="Calibri"/>
              </a:rPr>
              <a:t>with</a:t>
            </a:r>
            <a:r>
              <a:rPr sz="1400" spc="-35" dirty="0">
                <a:solidFill>
                  <a:srgbClr val="FFFFFF"/>
                </a:solidFill>
                <a:latin typeface="Calibri"/>
                <a:cs typeface="Calibri"/>
              </a:rPr>
              <a:t> </a:t>
            </a:r>
            <a:r>
              <a:rPr sz="1400" dirty="0">
                <a:solidFill>
                  <a:srgbClr val="FFFFFF"/>
                </a:solidFill>
                <a:latin typeface="Calibri"/>
                <a:cs typeface="Calibri"/>
              </a:rPr>
              <a:t>this</a:t>
            </a:r>
            <a:r>
              <a:rPr sz="1400" spc="-25" dirty="0">
                <a:solidFill>
                  <a:srgbClr val="FFFFFF"/>
                </a:solidFill>
                <a:latin typeface="Calibri"/>
                <a:cs typeface="Calibri"/>
              </a:rPr>
              <a:t> </a:t>
            </a:r>
            <a:r>
              <a:rPr sz="1400" dirty="0">
                <a:solidFill>
                  <a:srgbClr val="FFFFFF"/>
                </a:solidFill>
                <a:latin typeface="Calibri"/>
                <a:cs typeface="Calibri"/>
              </a:rPr>
              <a:t>level</a:t>
            </a:r>
            <a:r>
              <a:rPr sz="1400" spc="-35" dirty="0">
                <a:solidFill>
                  <a:srgbClr val="FFFFFF"/>
                </a:solidFill>
                <a:latin typeface="Calibri"/>
                <a:cs typeface="Calibri"/>
              </a:rPr>
              <a:t> </a:t>
            </a:r>
            <a:r>
              <a:rPr sz="1400" dirty="0">
                <a:solidFill>
                  <a:srgbClr val="FFFFFF"/>
                </a:solidFill>
                <a:latin typeface="Calibri"/>
                <a:cs typeface="Calibri"/>
              </a:rPr>
              <a:t>of</a:t>
            </a:r>
            <a:r>
              <a:rPr sz="1400" spc="-45" dirty="0">
                <a:solidFill>
                  <a:srgbClr val="FFFFFF"/>
                </a:solidFill>
                <a:latin typeface="Calibri"/>
                <a:cs typeface="Calibri"/>
              </a:rPr>
              <a:t> </a:t>
            </a:r>
            <a:r>
              <a:rPr sz="1400" dirty="0">
                <a:solidFill>
                  <a:srgbClr val="FFFFFF"/>
                </a:solidFill>
                <a:latin typeface="Calibri"/>
                <a:cs typeface="Calibri"/>
              </a:rPr>
              <a:t>funding</a:t>
            </a:r>
            <a:r>
              <a:rPr sz="1400" spc="-25" dirty="0">
                <a:solidFill>
                  <a:srgbClr val="FFFFFF"/>
                </a:solidFill>
                <a:latin typeface="Calibri"/>
                <a:cs typeface="Calibri"/>
              </a:rPr>
              <a:t> </a:t>
            </a:r>
            <a:r>
              <a:rPr sz="1400" dirty="0">
                <a:solidFill>
                  <a:srgbClr val="FFFFFF"/>
                </a:solidFill>
                <a:latin typeface="Calibri"/>
                <a:cs typeface="Calibri"/>
              </a:rPr>
              <a:t>a</a:t>
            </a:r>
            <a:r>
              <a:rPr sz="1400" spc="-40" dirty="0">
                <a:solidFill>
                  <a:srgbClr val="FFFFFF"/>
                </a:solidFill>
                <a:latin typeface="Calibri"/>
                <a:cs typeface="Calibri"/>
              </a:rPr>
              <a:t> </a:t>
            </a:r>
            <a:r>
              <a:rPr sz="1400" spc="-10" dirty="0">
                <a:solidFill>
                  <a:srgbClr val="FFFFFF"/>
                </a:solidFill>
                <a:latin typeface="Calibri"/>
                <a:cs typeface="Calibri"/>
              </a:rPr>
              <a:t>child</a:t>
            </a:r>
            <a:r>
              <a:rPr sz="1400" spc="500" dirty="0">
                <a:solidFill>
                  <a:srgbClr val="FFFFFF"/>
                </a:solidFill>
                <a:latin typeface="Calibri"/>
                <a:cs typeface="Calibri"/>
              </a:rPr>
              <a:t> </a:t>
            </a:r>
            <a:r>
              <a:rPr sz="1400" dirty="0">
                <a:solidFill>
                  <a:srgbClr val="FFFFFF"/>
                </a:solidFill>
                <a:latin typeface="Calibri"/>
                <a:cs typeface="Calibri"/>
              </a:rPr>
              <a:t>is</a:t>
            </a:r>
            <a:r>
              <a:rPr sz="1400" spc="-35" dirty="0">
                <a:solidFill>
                  <a:srgbClr val="FFFFFF"/>
                </a:solidFill>
                <a:latin typeface="Calibri"/>
                <a:cs typeface="Calibri"/>
              </a:rPr>
              <a:t> </a:t>
            </a:r>
            <a:r>
              <a:rPr sz="1400" dirty="0">
                <a:solidFill>
                  <a:srgbClr val="FFFFFF"/>
                </a:solidFill>
                <a:latin typeface="Calibri"/>
                <a:cs typeface="Calibri"/>
              </a:rPr>
              <a:t>not</a:t>
            </a:r>
            <a:r>
              <a:rPr sz="1400" spc="-35" dirty="0">
                <a:solidFill>
                  <a:srgbClr val="FFFFFF"/>
                </a:solidFill>
                <a:latin typeface="Calibri"/>
                <a:cs typeface="Calibri"/>
              </a:rPr>
              <a:t> </a:t>
            </a:r>
            <a:r>
              <a:rPr sz="1400" spc="-10" dirty="0">
                <a:solidFill>
                  <a:srgbClr val="FFFFFF"/>
                </a:solidFill>
                <a:latin typeface="Calibri"/>
                <a:cs typeface="Calibri"/>
              </a:rPr>
              <a:t>guaranteed</a:t>
            </a:r>
            <a:r>
              <a:rPr sz="1400" spc="-20" dirty="0">
                <a:solidFill>
                  <a:srgbClr val="FFFFFF"/>
                </a:solidFill>
                <a:latin typeface="Calibri"/>
                <a:cs typeface="Calibri"/>
              </a:rPr>
              <a:t> </a:t>
            </a:r>
            <a:r>
              <a:rPr sz="1400" dirty="0">
                <a:solidFill>
                  <a:srgbClr val="FFFFFF"/>
                </a:solidFill>
                <a:latin typeface="Calibri"/>
                <a:cs typeface="Calibri"/>
              </a:rPr>
              <a:t>to</a:t>
            </a:r>
            <a:r>
              <a:rPr sz="1400" spc="-30" dirty="0">
                <a:solidFill>
                  <a:srgbClr val="FFFFFF"/>
                </a:solidFill>
                <a:latin typeface="Calibri"/>
                <a:cs typeface="Calibri"/>
              </a:rPr>
              <a:t> </a:t>
            </a:r>
            <a:r>
              <a:rPr sz="1400" dirty="0">
                <a:solidFill>
                  <a:srgbClr val="FFFFFF"/>
                </a:solidFill>
                <a:latin typeface="Calibri"/>
                <a:cs typeface="Calibri"/>
              </a:rPr>
              <a:t>receive</a:t>
            </a:r>
            <a:r>
              <a:rPr sz="1400" spc="-35" dirty="0">
                <a:solidFill>
                  <a:srgbClr val="FFFFFF"/>
                </a:solidFill>
                <a:latin typeface="Calibri"/>
                <a:cs typeface="Calibri"/>
              </a:rPr>
              <a:t> </a:t>
            </a:r>
            <a:r>
              <a:rPr sz="1400" dirty="0">
                <a:solidFill>
                  <a:srgbClr val="FFFFFF"/>
                </a:solidFill>
                <a:latin typeface="Calibri"/>
                <a:cs typeface="Calibri"/>
              </a:rPr>
              <a:t>1:1</a:t>
            </a:r>
            <a:r>
              <a:rPr sz="1400" spc="-35" dirty="0">
                <a:solidFill>
                  <a:srgbClr val="FFFFFF"/>
                </a:solidFill>
                <a:latin typeface="Calibri"/>
                <a:cs typeface="Calibri"/>
              </a:rPr>
              <a:t> </a:t>
            </a:r>
            <a:r>
              <a:rPr sz="1400" spc="-10" dirty="0">
                <a:solidFill>
                  <a:srgbClr val="FFFFFF"/>
                </a:solidFill>
                <a:latin typeface="Calibri"/>
                <a:cs typeface="Calibri"/>
              </a:rPr>
              <a:t>designated</a:t>
            </a:r>
            <a:r>
              <a:rPr sz="1400" spc="-15" dirty="0">
                <a:solidFill>
                  <a:srgbClr val="FFFFFF"/>
                </a:solidFill>
                <a:latin typeface="Calibri"/>
                <a:cs typeface="Calibri"/>
              </a:rPr>
              <a:t> </a:t>
            </a:r>
            <a:r>
              <a:rPr sz="1400" dirty="0">
                <a:solidFill>
                  <a:srgbClr val="FFFFFF"/>
                </a:solidFill>
                <a:latin typeface="Calibri"/>
                <a:cs typeface="Calibri"/>
              </a:rPr>
              <a:t>support.</a:t>
            </a:r>
            <a:r>
              <a:rPr sz="1400" spc="-35" dirty="0">
                <a:solidFill>
                  <a:srgbClr val="FFFFFF"/>
                </a:solidFill>
                <a:latin typeface="Calibri"/>
                <a:cs typeface="Calibri"/>
              </a:rPr>
              <a:t> </a:t>
            </a:r>
            <a:r>
              <a:rPr sz="1400" dirty="0">
                <a:solidFill>
                  <a:srgbClr val="FFFFFF"/>
                </a:solidFill>
                <a:latin typeface="Calibri"/>
                <a:cs typeface="Calibri"/>
              </a:rPr>
              <a:t>The</a:t>
            </a:r>
            <a:r>
              <a:rPr sz="1400" spc="-35" dirty="0">
                <a:solidFill>
                  <a:srgbClr val="FFFFFF"/>
                </a:solidFill>
                <a:latin typeface="Calibri"/>
                <a:cs typeface="Calibri"/>
              </a:rPr>
              <a:t> </a:t>
            </a:r>
            <a:r>
              <a:rPr sz="1400" dirty="0">
                <a:solidFill>
                  <a:srgbClr val="FFFFFF"/>
                </a:solidFill>
                <a:latin typeface="Calibri"/>
                <a:cs typeface="Calibri"/>
              </a:rPr>
              <a:t>funding</a:t>
            </a:r>
            <a:r>
              <a:rPr sz="1400" spc="-35" dirty="0">
                <a:solidFill>
                  <a:srgbClr val="FFFFFF"/>
                </a:solidFill>
                <a:latin typeface="Calibri"/>
                <a:cs typeface="Calibri"/>
              </a:rPr>
              <a:t> </a:t>
            </a:r>
            <a:r>
              <a:rPr sz="1400" dirty="0">
                <a:solidFill>
                  <a:srgbClr val="FFFFFF"/>
                </a:solidFill>
                <a:latin typeface="Calibri"/>
                <a:cs typeface="Calibri"/>
              </a:rPr>
              <a:t>provided</a:t>
            </a:r>
            <a:r>
              <a:rPr sz="1400" spc="-35" dirty="0">
                <a:solidFill>
                  <a:srgbClr val="FFFFFF"/>
                </a:solidFill>
                <a:latin typeface="Calibri"/>
                <a:cs typeface="Calibri"/>
              </a:rPr>
              <a:t> </a:t>
            </a:r>
            <a:r>
              <a:rPr sz="1400" dirty="0">
                <a:solidFill>
                  <a:srgbClr val="FFFFFF"/>
                </a:solidFill>
                <a:latin typeface="Calibri"/>
                <a:cs typeface="Calibri"/>
              </a:rPr>
              <a:t>is</a:t>
            </a:r>
            <a:r>
              <a:rPr sz="1400" spc="-35" dirty="0">
                <a:solidFill>
                  <a:srgbClr val="FFFFFF"/>
                </a:solidFill>
                <a:latin typeface="Calibri"/>
                <a:cs typeface="Calibri"/>
              </a:rPr>
              <a:t> </a:t>
            </a:r>
            <a:r>
              <a:rPr sz="1400" dirty="0">
                <a:solidFill>
                  <a:srgbClr val="FFFFFF"/>
                </a:solidFill>
                <a:latin typeface="Calibri"/>
                <a:cs typeface="Calibri"/>
              </a:rPr>
              <a:t>to</a:t>
            </a:r>
            <a:r>
              <a:rPr sz="1400" spc="-35" dirty="0">
                <a:solidFill>
                  <a:srgbClr val="FFFFFF"/>
                </a:solidFill>
                <a:latin typeface="Calibri"/>
                <a:cs typeface="Calibri"/>
              </a:rPr>
              <a:t> </a:t>
            </a:r>
            <a:r>
              <a:rPr sz="1400" dirty="0">
                <a:solidFill>
                  <a:srgbClr val="FFFFFF"/>
                </a:solidFill>
                <a:latin typeface="Calibri"/>
                <a:cs typeface="Calibri"/>
              </a:rPr>
              <a:t>help</a:t>
            </a:r>
            <a:r>
              <a:rPr sz="1400" spc="-40" dirty="0">
                <a:solidFill>
                  <a:srgbClr val="FFFFFF"/>
                </a:solidFill>
                <a:latin typeface="Calibri"/>
                <a:cs typeface="Calibri"/>
              </a:rPr>
              <a:t> </a:t>
            </a:r>
            <a:r>
              <a:rPr sz="1400" dirty="0">
                <a:solidFill>
                  <a:srgbClr val="FFFFFF"/>
                </a:solidFill>
                <a:latin typeface="Calibri"/>
                <a:cs typeface="Calibri"/>
              </a:rPr>
              <a:t>the</a:t>
            </a:r>
            <a:r>
              <a:rPr sz="1400" spc="-20" dirty="0">
                <a:solidFill>
                  <a:srgbClr val="FFFFFF"/>
                </a:solidFill>
                <a:latin typeface="Calibri"/>
                <a:cs typeface="Calibri"/>
              </a:rPr>
              <a:t> </a:t>
            </a:r>
            <a:r>
              <a:rPr sz="1400" dirty="0">
                <a:solidFill>
                  <a:srgbClr val="FFFFFF"/>
                </a:solidFill>
                <a:latin typeface="Calibri"/>
                <a:cs typeface="Calibri"/>
              </a:rPr>
              <a:t>school</a:t>
            </a:r>
            <a:r>
              <a:rPr sz="1400" spc="-50" dirty="0">
                <a:solidFill>
                  <a:srgbClr val="FFFFFF"/>
                </a:solidFill>
                <a:latin typeface="Calibri"/>
                <a:cs typeface="Calibri"/>
              </a:rPr>
              <a:t> </a:t>
            </a:r>
            <a:r>
              <a:rPr sz="1400" spc="-25" dirty="0">
                <a:solidFill>
                  <a:srgbClr val="FFFFFF"/>
                </a:solidFill>
                <a:latin typeface="Calibri"/>
                <a:cs typeface="Calibri"/>
              </a:rPr>
              <a:t>to </a:t>
            </a:r>
            <a:r>
              <a:rPr sz="1400" dirty="0">
                <a:solidFill>
                  <a:srgbClr val="FFFFFF"/>
                </a:solidFill>
                <a:latin typeface="Calibri"/>
                <a:cs typeface="Calibri"/>
              </a:rPr>
              <a:t>provide</a:t>
            </a:r>
            <a:r>
              <a:rPr sz="1400" spc="-40" dirty="0">
                <a:solidFill>
                  <a:srgbClr val="FFFFFF"/>
                </a:solidFill>
                <a:latin typeface="Calibri"/>
                <a:cs typeface="Calibri"/>
              </a:rPr>
              <a:t> </a:t>
            </a:r>
            <a:r>
              <a:rPr sz="1400" dirty="0">
                <a:solidFill>
                  <a:srgbClr val="FFFFFF"/>
                </a:solidFill>
                <a:latin typeface="Calibri"/>
                <a:cs typeface="Calibri"/>
              </a:rPr>
              <a:t>the</a:t>
            </a:r>
            <a:r>
              <a:rPr sz="1400" spc="-15" dirty="0">
                <a:solidFill>
                  <a:srgbClr val="FFFFFF"/>
                </a:solidFill>
                <a:latin typeface="Calibri"/>
                <a:cs typeface="Calibri"/>
              </a:rPr>
              <a:t> </a:t>
            </a:r>
            <a:r>
              <a:rPr sz="1400" spc="-10" dirty="0">
                <a:solidFill>
                  <a:srgbClr val="FFFFFF"/>
                </a:solidFill>
                <a:latin typeface="Calibri"/>
                <a:cs typeface="Calibri"/>
              </a:rPr>
              <a:t>provision</a:t>
            </a:r>
            <a:r>
              <a:rPr sz="1400" spc="-45" dirty="0">
                <a:solidFill>
                  <a:srgbClr val="FFFFFF"/>
                </a:solidFill>
                <a:latin typeface="Calibri"/>
                <a:cs typeface="Calibri"/>
              </a:rPr>
              <a:t> </a:t>
            </a:r>
            <a:r>
              <a:rPr sz="1400" dirty="0">
                <a:solidFill>
                  <a:srgbClr val="FFFFFF"/>
                </a:solidFill>
                <a:latin typeface="Calibri"/>
                <a:cs typeface="Calibri"/>
              </a:rPr>
              <a:t>set</a:t>
            </a:r>
            <a:r>
              <a:rPr sz="1400" spc="-25" dirty="0">
                <a:solidFill>
                  <a:srgbClr val="FFFFFF"/>
                </a:solidFill>
                <a:latin typeface="Calibri"/>
                <a:cs typeface="Calibri"/>
              </a:rPr>
              <a:t> </a:t>
            </a:r>
            <a:r>
              <a:rPr sz="1400" dirty="0">
                <a:solidFill>
                  <a:srgbClr val="FFFFFF"/>
                </a:solidFill>
                <a:latin typeface="Calibri"/>
                <a:cs typeface="Calibri"/>
              </a:rPr>
              <a:t>out</a:t>
            </a:r>
            <a:r>
              <a:rPr sz="1400" spc="-25" dirty="0">
                <a:solidFill>
                  <a:srgbClr val="FFFFFF"/>
                </a:solidFill>
                <a:latin typeface="Calibri"/>
                <a:cs typeface="Calibri"/>
              </a:rPr>
              <a:t> </a:t>
            </a:r>
            <a:r>
              <a:rPr sz="1400" dirty="0">
                <a:solidFill>
                  <a:srgbClr val="FFFFFF"/>
                </a:solidFill>
                <a:latin typeface="Calibri"/>
                <a:cs typeface="Calibri"/>
              </a:rPr>
              <a:t>in</a:t>
            </a:r>
            <a:r>
              <a:rPr sz="1400" spc="-35" dirty="0">
                <a:solidFill>
                  <a:srgbClr val="FFFFFF"/>
                </a:solidFill>
                <a:latin typeface="Calibri"/>
                <a:cs typeface="Calibri"/>
              </a:rPr>
              <a:t> </a:t>
            </a:r>
            <a:r>
              <a:rPr sz="1400" dirty="0">
                <a:solidFill>
                  <a:srgbClr val="FFFFFF"/>
                </a:solidFill>
                <a:latin typeface="Calibri"/>
                <a:cs typeface="Calibri"/>
              </a:rPr>
              <a:t>Section</a:t>
            </a:r>
            <a:r>
              <a:rPr sz="1400" spc="-35" dirty="0">
                <a:solidFill>
                  <a:srgbClr val="FFFFFF"/>
                </a:solidFill>
                <a:latin typeface="Calibri"/>
                <a:cs typeface="Calibri"/>
              </a:rPr>
              <a:t> </a:t>
            </a:r>
            <a:r>
              <a:rPr sz="1400" dirty="0">
                <a:solidFill>
                  <a:srgbClr val="FFFFFF"/>
                </a:solidFill>
                <a:latin typeface="Calibri"/>
                <a:cs typeface="Calibri"/>
              </a:rPr>
              <a:t>F</a:t>
            </a:r>
            <a:r>
              <a:rPr sz="1400" spc="-40" dirty="0">
                <a:solidFill>
                  <a:srgbClr val="FFFFFF"/>
                </a:solidFill>
                <a:latin typeface="Calibri"/>
                <a:cs typeface="Calibri"/>
              </a:rPr>
              <a:t> </a:t>
            </a:r>
            <a:r>
              <a:rPr sz="1400" dirty="0">
                <a:solidFill>
                  <a:srgbClr val="FFFFFF"/>
                </a:solidFill>
                <a:latin typeface="Calibri"/>
                <a:cs typeface="Calibri"/>
              </a:rPr>
              <a:t>of</a:t>
            </a:r>
            <a:r>
              <a:rPr sz="1400" spc="-40" dirty="0">
                <a:solidFill>
                  <a:srgbClr val="FFFFFF"/>
                </a:solidFill>
                <a:latin typeface="Calibri"/>
                <a:cs typeface="Calibri"/>
              </a:rPr>
              <a:t> </a:t>
            </a:r>
            <a:r>
              <a:rPr sz="1400" dirty="0">
                <a:solidFill>
                  <a:srgbClr val="FFFFFF"/>
                </a:solidFill>
                <a:latin typeface="Calibri"/>
                <a:cs typeface="Calibri"/>
              </a:rPr>
              <a:t>a</a:t>
            </a:r>
            <a:r>
              <a:rPr sz="1400" spc="-20" dirty="0">
                <a:solidFill>
                  <a:srgbClr val="FFFFFF"/>
                </a:solidFill>
                <a:latin typeface="Calibri"/>
                <a:cs typeface="Calibri"/>
              </a:rPr>
              <a:t> </a:t>
            </a:r>
            <a:r>
              <a:rPr sz="1400" spc="-10" dirty="0">
                <a:solidFill>
                  <a:srgbClr val="FFFFFF"/>
                </a:solidFill>
                <a:latin typeface="Calibri"/>
                <a:cs typeface="Calibri"/>
              </a:rPr>
              <a:t>child’s</a:t>
            </a:r>
            <a:r>
              <a:rPr sz="1400" spc="-20" dirty="0">
                <a:solidFill>
                  <a:srgbClr val="FFFFFF"/>
                </a:solidFill>
                <a:latin typeface="Calibri"/>
                <a:cs typeface="Calibri"/>
              </a:rPr>
              <a:t> </a:t>
            </a:r>
            <a:r>
              <a:rPr sz="1400" dirty="0">
                <a:solidFill>
                  <a:srgbClr val="FFFFFF"/>
                </a:solidFill>
                <a:latin typeface="Calibri"/>
                <a:cs typeface="Calibri"/>
              </a:rPr>
              <a:t>EHCP</a:t>
            </a:r>
            <a:r>
              <a:rPr sz="1400" spc="-30" dirty="0">
                <a:solidFill>
                  <a:srgbClr val="FFFFFF"/>
                </a:solidFill>
                <a:latin typeface="Calibri"/>
                <a:cs typeface="Calibri"/>
              </a:rPr>
              <a:t> </a:t>
            </a:r>
            <a:r>
              <a:rPr sz="1400" dirty="0">
                <a:solidFill>
                  <a:srgbClr val="FFFFFF"/>
                </a:solidFill>
                <a:latin typeface="Calibri"/>
                <a:cs typeface="Calibri"/>
              </a:rPr>
              <a:t>and</a:t>
            </a:r>
            <a:r>
              <a:rPr sz="1400" spc="-30" dirty="0">
                <a:solidFill>
                  <a:srgbClr val="FFFFFF"/>
                </a:solidFill>
                <a:latin typeface="Calibri"/>
                <a:cs typeface="Calibri"/>
              </a:rPr>
              <a:t> </a:t>
            </a:r>
            <a:r>
              <a:rPr sz="1400" spc="-10" dirty="0">
                <a:solidFill>
                  <a:srgbClr val="FFFFFF"/>
                </a:solidFill>
                <a:latin typeface="Calibri"/>
                <a:cs typeface="Calibri"/>
              </a:rPr>
              <a:t>therefore</a:t>
            </a:r>
            <a:r>
              <a:rPr sz="1400" spc="-25" dirty="0">
                <a:solidFill>
                  <a:srgbClr val="FFFFFF"/>
                </a:solidFill>
                <a:latin typeface="Calibri"/>
                <a:cs typeface="Calibri"/>
              </a:rPr>
              <a:t> </a:t>
            </a:r>
            <a:r>
              <a:rPr sz="1400" dirty="0">
                <a:solidFill>
                  <a:srgbClr val="FFFFFF"/>
                </a:solidFill>
                <a:latin typeface="Calibri"/>
                <a:cs typeface="Calibri"/>
              </a:rPr>
              <a:t>it</a:t>
            </a:r>
            <a:r>
              <a:rPr sz="1400" spc="-30" dirty="0">
                <a:solidFill>
                  <a:srgbClr val="FFFFFF"/>
                </a:solidFill>
                <a:latin typeface="Calibri"/>
                <a:cs typeface="Calibri"/>
              </a:rPr>
              <a:t> </a:t>
            </a:r>
            <a:r>
              <a:rPr sz="1400" spc="-10" dirty="0">
                <a:solidFill>
                  <a:srgbClr val="FFFFFF"/>
                </a:solidFill>
                <a:latin typeface="Calibri"/>
                <a:cs typeface="Calibri"/>
              </a:rPr>
              <a:t>remains</a:t>
            </a:r>
            <a:r>
              <a:rPr sz="1400" spc="-20" dirty="0">
                <a:solidFill>
                  <a:srgbClr val="FFFFFF"/>
                </a:solidFill>
                <a:latin typeface="Calibri"/>
                <a:cs typeface="Calibri"/>
              </a:rPr>
              <a:t> </a:t>
            </a:r>
            <a:r>
              <a:rPr sz="1400" dirty="0">
                <a:solidFill>
                  <a:srgbClr val="FFFFFF"/>
                </a:solidFill>
                <a:latin typeface="Calibri"/>
                <a:cs typeface="Calibri"/>
              </a:rPr>
              <a:t>at</a:t>
            </a:r>
            <a:r>
              <a:rPr sz="1400" spc="-25" dirty="0">
                <a:solidFill>
                  <a:srgbClr val="FFFFFF"/>
                </a:solidFill>
                <a:latin typeface="Calibri"/>
                <a:cs typeface="Calibri"/>
              </a:rPr>
              <a:t> </a:t>
            </a:r>
            <a:r>
              <a:rPr sz="1400" dirty="0">
                <a:solidFill>
                  <a:srgbClr val="FFFFFF"/>
                </a:solidFill>
                <a:latin typeface="Calibri"/>
                <a:cs typeface="Calibri"/>
              </a:rPr>
              <a:t>the</a:t>
            </a:r>
            <a:r>
              <a:rPr sz="1400" spc="-25" dirty="0">
                <a:solidFill>
                  <a:srgbClr val="FFFFFF"/>
                </a:solidFill>
                <a:latin typeface="Calibri"/>
                <a:cs typeface="Calibri"/>
              </a:rPr>
              <a:t> </a:t>
            </a:r>
            <a:r>
              <a:rPr sz="1400" spc="-10" dirty="0">
                <a:solidFill>
                  <a:srgbClr val="FFFFFF"/>
                </a:solidFill>
                <a:latin typeface="Calibri"/>
                <a:cs typeface="Calibri"/>
              </a:rPr>
              <a:t>discretion</a:t>
            </a:r>
            <a:r>
              <a:rPr sz="1400" dirty="0">
                <a:solidFill>
                  <a:srgbClr val="FFFFFF"/>
                </a:solidFill>
                <a:latin typeface="Calibri"/>
                <a:cs typeface="Calibri"/>
              </a:rPr>
              <a:t> of</a:t>
            </a:r>
            <a:r>
              <a:rPr sz="1400" spc="-35" dirty="0">
                <a:solidFill>
                  <a:srgbClr val="FFFFFF"/>
                </a:solidFill>
                <a:latin typeface="Calibri"/>
                <a:cs typeface="Calibri"/>
              </a:rPr>
              <a:t> </a:t>
            </a:r>
            <a:r>
              <a:rPr sz="1400" dirty="0">
                <a:solidFill>
                  <a:srgbClr val="FFFFFF"/>
                </a:solidFill>
                <a:latin typeface="Calibri"/>
                <a:cs typeface="Calibri"/>
              </a:rPr>
              <a:t>the</a:t>
            </a:r>
            <a:r>
              <a:rPr sz="1400" spc="-25" dirty="0">
                <a:solidFill>
                  <a:srgbClr val="FFFFFF"/>
                </a:solidFill>
                <a:latin typeface="Calibri"/>
                <a:cs typeface="Calibri"/>
              </a:rPr>
              <a:t> </a:t>
            </a:r>
            <a:r>
              <a:rPr sz="1400" dirty="0">
                <a:solidFill>
                  <a:srgbClr val="FFFFFF"/>
                </a:solidFill>
                <a:latin typeface="Calibri"/>
                <a:cs typeface="Calibri"/>
              </a:rPr>
              <a:t>school</a:t>
            </a:r>
            <a:r>
              <a:rPr sz="1400" spc="-30" dirty="0">
                <a:solidFill>
                  <a:srgbClr val="FFFFFF"/>
                </a:solidFill>
                <a:latin typeface="Calibri"/>
                <a:cs typeface="Calibri"/>
              </a:rPr>
              <a:t> </a:t>
            </a:r>
            <a:r>
              <a:rPr sz="1400" dirty="0">
                <a:solidFill>
                  <a:srgbClr val="FFFFFF"/>
                </a:solidFill>
                <a:latin typeface="Calibri"/>
                <a:cs typeface="Calibri"/>
              </a:rPr>
              <a:t>how</a:t>
            </a:r>
            <a:r>
              <a:rPr sz="1400" spc="-45" dirty="0">
                <a:solidFill>
                  <a:srgbClr val="FFFFFF"/>
                </a:solidFill>
                <a:latin typeface="Calibri"/>
                <a:cs typeface="Calibri"/>
              </a:rPr>
              <a:t> </a:t>
            </a:r>
            <a:r>
              <a:rPr sz="1400" dirty="0">
                <a:solidFill>
                  <a:srgbClr val="FFFFFF"/>
                </a:solidFill>
                <a:latin typeface="Calibri"/>
                <a:cs typeface="Calibri"/>
              </a:rPr>
              <a:t>such</a:t>
            </a:r>
            <a:r>
              <a:rPr sz="1400" spc="-25" dirty="0">
                <a:solidFill>
                  <a:srgbClr val="FFFFFF"/>
                </a:solidFill>
                <a:latin typeface="Calibri"/>
                <a:cs typeface="Calibri"/>
              </a:rPr>
              <a:t> </a:t>
            </a:r>
            <a:r>
              <a:rPr sz="1400" dirty="0">
                <a:solidFill>
                  <a:srgbClr val="FFFFFF"/>
                </a:solidFill>
                <a:latin typeface="Calibri"/>
                <a:cs typeface="Calibri"/>
              </a:rPr>
              <a:t>funding</a:t>
            </a:r>
            <a:r>
              <a:rPr sz="1400" spc="-15" dirty="0">
                <a:solidFill>
                  <a:srgbClr val="FFFFFF"/>
                </a:solidFill>
                <a:latin typeface="Calibri"/>
                <a:cs typeface="Calibri"/>
              </a:rPr>
              <a:t> </a:t>
            </a:r>
            <a:r>
              <a:rPr sz="1400" dirty="0">
                <a:solidFill>
                  <a:srgbClr val="FFFFFF"/>
                </a:solidFill>
                <a:latin typeface="Calibri"/>
                <a:cs typeface="Calibri"/>
              </a:rPr>
              <a:t>should</a:t>
            </a:r>
            <a:r>
              <a:rPr sz="1400" spc="-30" dirty="0">
                <a:solidFill>
                  <a:srgbClr val="FFFFFF"/>
                </a:solidFill>
                <a:latin typeface="Calibri"/>
                <a:cs typeface="Calibri"/>
              </a:rPr>
              <a:t> </a:t>
            </a:r>
            <a:r>
              <a:rPr sz="1400" dirty="0">
                <a:solidFill>
                  <a:srgbClr val="FFFFFF"/>
                </a:solidFill>
                <a:latin typeface="Calibri"/>
                <a:cs typeface="Calibri"/>
              </a:rPr>
              <a:t>be</a:t>
            </a:r>
            <a:r>
              <a:rPr sz="1400" spc="-30" dirty="0">
                <a:solidFill>
                  <a:srgbClr val="FFFFFF"/>
                </a:solidFill>
                <a:latin typeface="Calibri"/>
                <a:cs typeface="Calibri"/>
              </a:rPr>
              <a:t> </a:t>
            </a:r>
            <a:r>
              <a:rPr sz="1400" dirty="0">
                <a:solidFill>
                  <a:srgbClr val="FFFFFF"/>
                </a:solidFill>
                <a:latin typeface="Calibri"/>
                <a:cs typeface="Calibri"/>
              </a:rPr>
              <a:t>best</a:t>
            </a:r>
            <a:r>
              <a:rPr sz="1400" spc="-25" dirty="0">
                <a:solidFill>
                  <a:srgbClr val="FFFFFF"/>
                </a:solidFill>
                <a:latin typeface="Calibri"/>
                <a:cs typeface="Calibri"/>
              </a:rPr>
              <a:t> </a:t>
            </a:r>
            <a:r>
              <a:rPr sz="1400" spc="-10" dirty="0">
                <a:solidFill>
                  <a:srgbClr val="FFFFFF"/>
                </a:solidFill>
                <a:latin typeface="Calibri"/>
                <a:cs typeface="Calibri"/>
              </a:rPr>
              <a:t>spent.</a:t>
            </a:r>
            <a:endParaRPr sz="1400" dirty="0">
              <a:latin typeface="Calibri"/>
              <a:cs typeface="Calibri"/>
            </a:endParaRPr>
          </a:p>
        </p:txBody>
      </p:sp>
      <p:grpSp>
        <p:nvGrpSpPr>
          <p:cNvPr id="37" name="object 37"/>
          <p:cNvGrpSpPr/>
          <p:nvPr/>
        </p:nvGrpSpPr>
        <p:grpSpPr>
          <a:xfrm>
            <a:off x="4056888" y="3137903"/>
            <a:ext cx="7319009" cy="1048385"/>
            <a:chOff x="4056888" y="3137903"/>
            <a:chExt cx="7319009" cy="1048385"/>
          </a:xfrm>
        </p:grpSpPr>
        <p:pic>
          <p:nvPicPr>
            <p:cNvPr id="38" name="object 38"/>
            <p:cNvPicPr/>
            <p:nvPr/>
          </p:nvPicPr>
          <p:blipFill>
            <a:blip r:embed="rId32" cstate="print"/>
            <a:stretch>
              <a:fillRect/>
            </a:stretch>
          </p:blipFill>
          <p:spPr>
            <a:xfrm>
              <a:off x="4056888" y="3137903"/>
              <a:ext cx="521982" cy="407682"/>
            </a:xfrm>
            <a:prstGeom prst="rect">
              <a:avLst/>
            </a:prstGeom>
          </p:spPr>
        </p:pic>
        <p:pic>
          <p:nvPicPr>
            <p:cNvPr id="39" name="object 39"/>
            <p:cNvPicPr/>
            <p:nvPr/>
          </p:nvPicPr>
          <p:blipFill>
            <a:blip r:embed="rId33" cstate="print"/>
            <a:stretch>
              <a:fillRect/>
            </a:stretch>
          </p:blipFill>
          <p:spPr>
            <a:xfrm>
              <a:off x="4331208" y="3137903"/>
              <a:ext cx="680465" cy="407682"/>
            </a:xfrm>
            <a:prstGeom prst="rect">
              <a:avLst/>
            </a:prstGeom>
          </p:spPr>
        </p:pic>
        <p:pic>
          <p:nvPicPr>
            <p:cNvPr id="40" name="object 40"/>
            <p:cNvPicPr/>
            <p:nvPr/>
          </p:nvPicPr>
          <p:blipFill>
            <a:blip r:embed="rId34" cstate="print"/>
            <a:stretch>
              <a:fillRect/>
            </a:stretch>
          </p:blipFill>
          <p:spPr>
            <a:xfrm>
              <a:off x="4764024" y="3137903"/>
              <a:ext cx="831341" cy="407682"/>
            </a:xfrm>
            <a:prstGeom prst="rect">
              <a:avLst/>
            </a:prstGeom>
          </p:spPr>
        </p:pic>
        <p:pic>
          <p:nvPicPr>
            <p:cNvPr id="41" name="object 41"/>
            <p:cNvPicPr/>
            <p:nvPr/>
          </p:nvPicPr>
          <p:blipFill>
            <a:blip r:embed="rId35" cstate="print"/>
            <a:stretch>
              <a:fillRect/>
            </a:stretch>
          </p:blipFill>
          <p:spPr>
            <a:xfrm>
              <a:off x="5390388" y="3137903"/>
              <a:ext cx="2373630" cy="407682"/>
            </a:xfrm>
            <a:prstGeom prst="rect">
              <a:avLst/>
            </a:prstGeom>
          </p:spPr>
        </p:pic>
        <p:pic>
          <p:nvPicPr>
            <p:cNvPr id="42" name="object 42"/>
            <p:cNvPicPr/>
            <p:nvPr/>
          </p:nvPicPr>
          <p:blipFill>
            <a:blip r:embed="rId36" cstate="print"/>
            <a:stretch>
              <a:fillRect/>
            </a:stretch>
          </p:blipFill>
          <p:spPr>
            <a:xfrm>
              <a:off x="7516367" y="3137903"/>
              <a:ext cx="1933194" cy="407682"/>
            </a:xfrm>
            <a:prstGeom prst="rect">
              <a:avLst/>
            </a:prstGeom>
          </p:spPr>
        </p:pic>
        <p:pic>
          <p:nvPicPr>
            <p:cNvPr id="43" name="object 43"/>
            <p:cNvPicPr/>
            <p:nvPr/>
          </p:nvPicPr>
          <p:blipFill>
            <a:blip r:embed="rId37" cstate="print"/>
            <a:stretch>
              <a:fillRect/>
            </a:stretch>
          </p:blipFill>
          <p:spPr>
            <a:xfrm>
              <a:off x="9201911" y="3137903"/>
              <a:ext cx="1011174" cy="407682"/>
            </a:xfrm>
            <a:prstGeom prst="rect">
              <a:avLst/>
            </a:prstGeom>
          </p:spPr>
        </p:pic>
        <p:pic>
          <p:nvPicPr>
            <p:cNvPr id="44" name="object 44"/>
            <p:cNvPicPr/>
            <p:nvPr/>
          </p:nvPicPr>
          <p:blipFill>
            <a:blip r:embed="rId38" cstate="print"/>
            <a:stretch>
              <a:fillRect/>
            </a:stretch>
          </p:blipFill>
          <p:spPr>
            <a:xfrm>
              <a:off x="10005059" y="3137903"/>
              <a:ext cx="1258061" cy="407682"/>
            </a:xfrm>
            <a:prstGeom prst="rect">
              <a:avLst/>
            </a:prstGeom>
          </p:spPr>
        </p:pic>
        <p:pic>
          <p:nvPicPr>
            <p:cNvPr id="45" name="object 45"/>
            <p:cNvPicPr/>
            <p:nvPr/>
          </p:nvPicPr>
          <p:blipFill>
            <a:blip r:embed="rId39" cstate="print"/>
            <a:stretch>
              <a:fillRect/>
            </a:stretch>
          </p:blipFill>
          <p:spPr>
            <a:xfrm>
              <a:off x="4056888" y="3351263"/>
              <a:ext cx="5769102" cy="407682"/>
            </a:xfrm>
            <a:prstGeom prst="rect">
              <a:avLst/>
            </a:prstGeom>
          </p:spPr>
        </p:pic>
        <p:pic>
          <p:nvPicPr>
            <p:cNvPr id="46" name="object 46"/>
            <p:cNvPicPr/>
            <p:nvPr/>
          </p:nvPicPr>
          <p:blipFill>
            <a:blip r:embed="rId40" cstate="print"/>
            <a:stretch>
              <a:fillRect/>
            </a:stretch>
          </p:blipFill>
          <p:spPr>
            <a:xfrm>
              <a:off x="9578340" y="3351263"/>
              <a:ext cx="1093470" cy="407682"/>
            </a:xfrm>
            <a:prstGeom prst="rect">
              <a:avLst/>
            </a:prstGeom>
          </p:spPr>
        </p:pic>
        <p:pic>
          <p:nvPicPr>
            <p:cNvPr id="47" name="object 47"/>
            <p:cNvPicPr/>
            <p:nvPr/>
          </p:nvPicPr>
          <p:blipFill>
            <a:blip r:embed="rId41" cstate="print"/>
            <a:stretch>
              <a:fillRect/>
            </a:stretch>
          </p:blipFill>
          <p:spPr>
            <a:xfrm>
              <a:off x="10468355" y="3351263"/>
              <a:ext cx="907542" cy="407682"/>
            </a:xfrm>
            <a:prstGeom prst="rect">
              <a:avLst/>
            </a:prstGeom>
          </p:spPr>
        </p:pic>
        <p:pic>
          <p:nvPicPr>
            <p:cNvPr id="48" name="object 48"/>
            <p:cNvPicPr/>
            <p:nvPr/>
          </p:nvPicPr>
          <p:blipFill>
            <a:blip r:embed="rId42" cstate="print"/>
            <a:stretch>
              <a:fillRect/>
            </a:stretch>
          </p:blipFill>
          <p:spPr>
            <a:xfrm>
              <a:off x="4056888" y="3564623"/>
              <a:ext cx="7265669" cy="407682"/>
            </a:xfrm>
            <a:prstGeom prst="rect">
              <a:avLst/>
            </a:prstGeom>
          </p:spPr>
        </p:pic>
        <p:pic>
          <p:nvPicPr>
            <p:cNvPr id="49" name="object 49"/>
            <p:cNvPicPr/>
            <p:nvPr/>
          </p:nvPicPr>
          <p:blipFill>
            <a:blip r:embed="rId43" cstate="print"/>
            <a:stretch>
              <a:fillRect/>
            </a:stretch>
          </p:blipFill>
          <p:spPr>
            <a:xfrm>
              <a:off x="4056888" y="3777983"/>
              <a:ext cx="7162038" cy="407682"/>
            </a:xfrm>
            <a:prstGeom prst="rect">
              <a:avLst/>
            </a:prstGeom>
          </p:spPr>
        </p:pic>
      </p:grpSp>
      <p:sp>
        <p:nvSpPr>
          <p:cNvPr id="50" name="object 50"/>
          <p:cNvSpPr txBox="1"/>
          <p:nvPr/>
        </p:nvSpPr>
        <p:spPr>
          <a:xfrm>
            <a:off x="4160646" y="3177286"/>
            <a:ext cx="7056120" cy="880110"/>
          </a:xfrm>
          <a:prstGeom prst="rect">
            <a:avLst/>
          </a:prstGeom>
        </p:spPr>
        <p:txBody>
          <a:bodyPr vert="horz" wrap="square" lIns="0" tIns="13335" rIns="0" bIns="0" rtlCol="0">
            <a:spAutoFit/>
          </a:bodyPr>
          <a:lstStyle/>
          <a:p>
            <a:pPr marL="12700" marR="5080">
              <a:lnSpc>
                <a:spcPct val="100000"/>
              </a:lnSpc>
              <a:spcBef>
                <a:spcPts val="105"/>
              </a:spcBef>
            </a:pPr>
            <a:r>
              <a:rPr sz="1400" dirty="0">
                <a:solidFill>
                  <a:srgbClr val="FFFFFF"/>
                </a:solidFill>
                <a:latin typeface="Calibri"/>
                <a:cs typeface="Calibri"/>
              </a:rPr>
              <a:t>For</a:t>
            </a:r>
            <a:r>
              <a:rPr sz="1400" spc="-50" dirty="0">
                <a:solidFill>
                  <a:srgbClr val="FFFFFF"/>
                </a:solidFill>
                <a:latin typeface="Calibri"/>
                <a:cs typeface="Calibri"/>
              </a:rPr>
              <a:t> </a:t>
            </a:r>
            <a:r>
              <a:rPr sz="1400" dirty="0">
                <a:solidFill>
                  <a:srgbClr val="FFFFFF"/>
                </a:solidFill>
                <a:latin typeface="Calibri"/>
                <a:cs typeface="Calibri"/>
              </a:rPr>
              <a:t>some</a:t>
            </a:r>
            <a:r>
              <a:rPr sz="1400" spc="-50" dirty="0">
                <a:solidFill>
                  <a:srgbClr val="FFFFFF"/>
                </a:solidFill>
                <a:latin typeface="Calibri"/>
                <a:cs typeface="Calibri"/>
              </a:rPr>
              <a:t> </a:t>
            </a:r>
            <a:r>
              <a:rPr sz="1400" dirty="0">
                <a:solidFill>
                  <a:srgbClr val="FFFFFF"/>
                </a:solidFill>
                <a:latin typeface="Calibri"/>
                <a:cs typeface="Calibri"/>
              </a:rPr>
              <a:t>children</a:t>
            </a:r>
            <a:r>
              <a:rPr sz="1400" spc="-25" dirty="0">
                <a:solidFill>
                  <a:srgbClr val="FFFFFF"/>
                </a:solidFill>
                <a:latin typeface="Calibri"/>
                <a:cs typeface="Calibri"/>
              </a:rPr>
              <a:t> </a:t>
            </a:r>
            <a:r>
              <a:rPr sz="1400" dirty="0">
                <a:solidFill>
                  <a:srgbClr val="FFFFFF"/>
                </a:solidFill>
                <a:latin typeface="Calibri"/>
                <a:cs typeface="Calibri"/>
              </a:rPr>
              <a:t>this</a:t>
            </a:r>
            <a:r>
              <a:rPr sz="1400" spc="-25" dirty="0">
                <a:solidFill>
                  <a:srgbClr val="FFFFFF"/>
                </a:solidFill>
                <a:latin typeface="Calibri"/>
                <a:cs typeface="Calibri"/>
              </a:rPr>
              <a:t> </a:t>
            </a:r>
            <a:r>
              <a:rPr sz="1400" dirty="0">
                <a:solidFill>
                  <a:srgbClr val="FFFFFF"/>
                </a:solidFill>
                <a:latin typeface="Calibri"/>
                <a:cs typeface="Calibri"/>
              </a:rPr>
              <a:t>funding</a:t>
            </a:r>
            <a:r>
              <a:rPr sz="1400" spc="-25" dirty="0">
                <a:solidFill>
                  <a:srgbClr val="FFFFFF"/>
                </a:solidFill>
                <a:latin typeface="Calibri"/>
                <a:cs typeface="Calibri"/>
              </a:rPr>
              <a:t> </a:t>
            </a:r>
            <a:r>
              <a:rPr sz="1400" dirty="0">
                <a:solidFill>
                  <a:srgbClr val="FFFFFF"/>
                </a:solidFill>
                <a:latin typeface="Calibri"/>
                <a:cs typeface="Calibri"/>
              </a:rPr>
              <a:t>and</a:t>
            </a:r>
            <a:r>
              <a:rPr sz="1400" spc="-35" dirty="0">
                <a:solidFill>
                  <a:srgbClr val="FFFFFF"/>
                </a:solidFill>
                <a:latin typeface="Calibri"/>
                <a:cs typeface="Calibri"/>
              </a:rPr>
              <a:t> </a:t>
            </a:r>
            <a:r>
              <a:rPr sz="1400" dirty="0">
                <a:solidFill>
                  <a:srgbClr val="FFFFFF"/>
                </a:solidFill>
                <a:latin typeface="Calibri"/>
                <a:cs typeface="Calibri"/>
              </a:rPr>
              <a:t>1:1</a:t>
            </a:r>
            <a:r>
              <a:rPr sz="1400" spc="-30" dirty="0">
                <a:solidFill>
                  <a:srgbClr val="FFFFFF"/>
                </a:solidFill>
                <a:latin typeface="Calibri"/>
                <a:cs typeface="Calibri"/>
              </a:rPr>
              <a:t> </a:t>
            </a:r>
            <a:r>
              <a:rPr sz="1400" dirty="0">
                <a:solidFill>
                  <a:srgbClr val="FFFFFF"/>
                </a:solidFill>
                <a:latin typeface="Calibri"/>
                <a:cs typeface="Calibri"/>
              </a:rPr>
              <a:t>support</a:t>
            </a:r>
            <a:r>
              <a:rPr sz="1400" spc="250" dirty="0">
                <a:solidFill>
                  <a:srgbClr val="FFFFFF"/>
                </a:solidFill>
                <a:latin typeface="Calibri"/>
                <a:cs typeface="Calibri"/>
              </a:rPr>
              <a:t> </a:t>
            </a:r>
            <a:r>
              <a:rPr sz="1400" dirty="0">
                <a:solidFill>
                  <a:srgbClr val="FFFFFF"/>
                </a:solidFill>
                <a:latin typeface="Calibri"/>
                <a:cs typeface="Calibri"/>
              </a:rPr>
              <a:t>is</a:t>
            </a:r>
            <a:r>
              <a:rPr sz="1400" spc="-35" dirty="0">
                <a:solidFill>
                  <a:srgbClr val="FFFFFF"/>
                </a:solidFill>
                <a:latin typeface="Calibri"/>
                <a:cs typeface="Calibri"/>
              </a:rPr>
              <a:t> </a:t>
            </a:r>
            <a:r>
              <a:rPr sz="1400" dirty="0">
                <a:solidFill>
                  <a:srgbClr val="FFFFFF"/>
                </a:solidFill>
                <a:latin typeface="Calibri"/>
                <a:cs typeface="Calibri"/>
              </a:rPr>
              <a:t>a</a:t>
            </a:r>
            <a:r>
              <a:rPr sz="1400" spc="-40" dirty="0">
                <a:solidFill>
                  <a:srgbClr val="FFFFFF"/>
                </a:solidFill>
                <a:latin typeface="Calibri"/>
                <a:cs typeface="Calibri"/>
              </a:rPr>
              <a:t> </a:t>
            </a:r>
            <a:r>
              <a:rPr sz="1400" dirty="0">
                <a:solidFill>
                  <a:srgbClr val="FFFFFF"/>
                </a:solidFill>
                <a:latin typeface="Calibri"/>
                <a:cs typeface="Calibri"/>
              </a:rPr>
              <a:t>beneficial</a:t>
            </a:r>
            <a:r>
              <a:rPr sz="1400" spc="-20" dirty="0">
                <a:solidFill>
                  <a:srgbClr val="FFFFFF"/>
                </a:solidFill>
                <a:latin typeface="Calibri"/>
                <a:cs typeface="Calibri"/>
              </a:rPr>
              <a:t> </a:t>
            </a:r>
            <a:r>
              <a:rPr sz="1400" dirty="0">
                <a:solidFill>
                  <a:srgbClr val="FFFFFF"/>
                </a:solidFill>
                <a:latin typeface="Calibri"/>
                <a:cs typeface="Calibri"/>
              </a:rPr>
              <a:t>resource</a:t>
            </a:r>
            <a:r>
              <a:rPr sz="1400" spc="-45" dirty="0">
                <a:solidFill>
                  <a:srgbClr val="FFFFFF"/>
                </a:solidFill>
                <a:latin typeface="Calibri"/>
                <a:cs typeface="Calibri"/>
              </a:rPr>
              <a:t> </a:t>
            </a:r>
            <a:r>
              <a:rPr sz="1400" dirty="0">
                <a:solidFill>
                  <a:srgbClr val="FFFFFF"/>
                </a:solidFill>
                <a:latin typeface="Calibri"/>
                <a:cs typeface="Calibri"/>
              </a:rPr>
              <a:t>in</a:t>
            </a:r>
            <a:r>
              <a:rPr sz="1400" spc="-30" dirty="0">
                <a:solidFill>
                  <a:srgbClr val="FFFFFF"/>
                </a:solidFill>
                <a:latin typeface="Calibri"/>
                <a:cs typeface="Calibri"/>
              </a:rPr>
              <a:t> </a:t>
            </a:r>
            <a:r>
              <a:rPr sz="1400" dirty="0">
                <a:solidFill>
                  <a:srgbClr val="FFFFFF"/>
                </a:solidFill>
                <a:latin typeface="Calibri"/>
                <a:cs typeface="Calibri"/>
              </a:rPr>
              <a:t>order</a:t>
            </a:r>
            <a:r>
              <a:rPr sz="1400" spc="-55" dirty="0">
                <a:solidFill>
                  <a:srgbClr val="FFFFFF"/>
                </a:solidFill>
                <a:latin typeface="Calibri"/>
                <a:cs typeface="Calibri"/>
              </a:rPr>
              <a:t> </a:t>
            </a:r>
            <a:r>
              <a:rPr sz="1400" dirty="0">
                <a:solidFill>
                  <a:srgbClr val="FFFFFF"/>
                </a:solidFill>
                <a:latin typeface="Calibri"/>
                <a:cs typeface="Calibri"/>
              </a:rPr>
              <a:t>to</a:t>
            </a:r>
            <a:r>
              <a:rPr sz="1400" spc="-30" dirty="0">
                <a:solidFill>
                  <a:srgbClr val="FFFFFF"/>
                </a:solidFill>
                <a:latin typeface="Calibri"/>
                <a:cs typeface="Calibri"/>
              </a:rPr>
              <a:t> </a:t>
            </a:r>
            <a:r>
              <a:rPr sz="1400" dirty="0">
                <a:solidFill>
                  <a:srgbClr val="FFFFFF"/>
                </a:solidFill>
                <a:latin typeface="Calibri"/>
                <a:cs typeface="Calibri"/>
              </a:rPr>
              <a:t>deliver</a:t>
            </a:r>
            <a:r>
              <a:rPr sz="1400" spc="-30" dirty="0">
                <a:solidFill>
                  <a:srgbClr val="FFFFFF"/>
                </a:solidFill>
                <a:latin typeface="Calibri"/>
                <a:cs typeface="Calibri"/>
              </a:rPr>
              <a:t> </a:t>
            </a:r>
            <a:r>
              <a:rPr sz="1400" spc="-10" dirty="0">
                <a:solidFill>
                  <a:srgbClr val="FFFFFF"/>
                </a:solidFill>
                <a:latin typeface="Calibri"/>
                <a:cs typeface="Calibri"/>
              </a:rPr>
              <a:t>highly personalised</a:t>
            </a:r>
            <a:r>
              <a:rPr sz="1400" spc="-25" dirty="0">
                <a:solidFill>
                  <a:srgbClr val="FFFFFF"/>
                </a:solidFill>
                <a:latin typeface="Calibri"/>
                <a:cs typeface="Calibri"/>
              </a:rPr>
              <a:t> </a:t>
            </a:r>
            <a:r>
              <a:rPr sz="1400" dirty="0">
                <a:solidFill>
                  <a:srgbClr val="FFFFFF"/>
                </a:solidFill>
                <a:latin typeface="Calibri"/>
                <a:cs typeface="Calibri"/>
              </a:rPr>
              <a:t>curriculum</a:t>
            </a:r>
            <a:r>
              <a:rPr sz="1400" spc="-25" dirty="0">
                <a:solidFill>
                  <a:srgbClr val="FFFFFF"/>
                </a:solidFill>
                <a:latin typeface="Calibri"/>
                <a:cs typeface="Calibri"/>
              </a:rPr>
              <a:t> </a:t>
            </a:r>
            <a:r>
              <a:rPr sz="1400" dirty="0">
                <a:solidFill>
                  <a:srgbClr val="FFFFFF"/>
                </a:solidFill>
                <a:latin typeface="Calibri"/>
                <a:cs typeface="Calibri"/>
              </a:rPr>
              <a:t>and</a:t>
            </a:r>
            <a:r>
              <a:rPr sz="1400" spc="-15" dirty="0">
                <a:solidFill>
                  <a:srgbClr val="FFFFFF"/>
                </a:solidFill>
                <a:latin typeface="Calibri"/>
                <a:cs typeface="Calibri"/>
              </a:rPr>
              <a:t> </a:t>
            </a:r>
            <a:r>
              <a:rPr sz="1400" spc="-10" dirty="0">
                <a:solidFill>
                  <a:srgbClr val="FFFFFF"/>
                </a:solidFill>
                <a:latin typeface="Calibri"/>
                <a:cs typeface="Calibri"/>
              </a:rPr>
              <a:t>provision</a:t>
            </a:r>
            <a:r>
              <a:rPr sz="1400" spc="-40" dirty="0">
                <a:solidFill>
                  <a:srgbClr val="FFFFFF"/>
                </a:solidFill>
                <a:latin typeface="Calibri"/>
                <a:cs typeface="Calibri"/>
              </a:rPr>
              <a:t> </a:t>
            </a:r>
            <a:r>
              <a:rPr sz="1400" dirty="0">
                <a:solidFill>
                  <a:srgbClr val="FFFFFF"/>
                </a:solidFill>
                <a:latin typeface="Calibri"/>
                <a:cs typeface="Calibri"/>
              </a:rPr>
              <a:t>outside</a:t>
            </a:r>
            <a:r>
              <a:rPr sz="1400" spc="-15" dirty="0">
                <a:solidFill>
                  <a:srgbClr val="FFFFFF"/>
                </a:solidFill>
                <a:latin typeface="Calibri"/>
                <a:cs typeface="Calibri"/>
              </a:rPr>
              <a:t> </a:t>
            </a:r>
            <a:r>
              <a:rPr sz="1400" dirty="0">
                <a:solidFill>
                  <a:srgbClr val="FFFFFF"/>
                </a:solidFill>
                <a:latin typeface="Calibri"/>
                <a:cs typeface="Calibri"/>
              </a:rPr>
              <a:t>of</a:t>
            </a:r>
            <a:r>
              <a:rPr sz="1400" spc="-35" dirty="0">
                <a:solidFill>
                  <a:srgbClr val="FFFFFF"/>
                </a:solidFill>
                <a:latin typeface="Calibri"/>
                <a:cs typeface="Calibri"/>
              </a:rPr>
              <a:t> </a:t>
            </a:r>
            <a:r>
              <a:rPr sz="1400" dirty="0">
                <a:solidFill>
                  <a:srgbClr val="FFFFFF"/>
                </a:solidFill>
                <a:latin typeface="Calibri"/>
                <a:cs typeface="Calibri"/>
              </a:rPr>
              <a:t>what</a:t>
            </a:r>
            <a:r>
              <a:rPr sz="1400" spc="-20" dirty="0">
                <a:solidFill>
                  <a:srgbClr val="FFFFFF"/>
                </a:solidFill>
                <a:latin typeface="Calibri"/>
                <a:cs typeface="Calibri"/>
              </a:rPr>
              <a:t> </a:t>
            </a:r>
            <a:r>
              <a:rPr sz="1400" dirty="0">
                <a:solidFill>
                  <a:srgbClr val="FFFFFF"/>
                </a:solidFill>
                <a:latin typeface="Calibri"/>
                <a:cs typeface="Calibri"/>
              </a:rPr>
              <a:t>is</a:t>
            </a:r>
            <a:r>
              <a:rPr sz="1400" spc="-15" dirty="0">
                <a:solidFill>
                  <a:srgbClr val="FFFFFF"/>
                </a:solidFill>
                <a:latin typeface="Calibri"/>
                <a:cs typeface="Calibri"/>
              </a:rPr>
              <a:t> </a:t>
            </a:r>
            <a:r>
              <a:rPr sz="1400" spc="-10" dirty="0">
                <a:solidFill>
                  <a:srgbClr val="FFFFFF"/>
                </a:solidFill>
                <a:latin typeface="Calibri"/>
                <a:cs typeface="Calibri"/>
              </a:rPr>
              <a:t>available </a:t>
            </a:r>
            <a:r>
              <a:rPr sz="1400" dirty="0">
                <a:solidFill>
                  <a:srgbClr val="FFFFFF"/>
                </a:solidFill>
                <a:latin typeface="Calibri"/>
                <a:cs typeface="Calibri"/>
              </a:rPr>
              <a:t>as</a:t>
            </a:r>
            <a:r>
              <a:rPr sz="1400" spc="-20" dirty="0">
                <a:solidFill>
                  <a:srgbClr val="FFFFFF"/>
                </a:solidFill>
                <a:latin typeface="Calibri"/>
                <a:cs typeface="Calibri"/>
              </a:rPr>
              <a:t> </a:t>
            </a:r>
            <a:r>
              <a:rPr sz="1400" dirty="0">
                <a:solidFill>
                  <a:srgbClr val="FFFFFF"/>
                </a:solidFill>
                <a:latin typeface="Calibri"/>
                <a:cs typeface="Calibri"/>
              </a:rPr>
              <a:t>part</a:t>
            </a:r>
            <a:r>
              <a:rPr sz="1400" spc="-15" dirty="0">
                <a:solidFill>
                  <a:srgbClr val="FFFFFF"/>
                </a:solidFill>
                <a:latin typeface="Calibri"/>
                <a:cs typeface="Calibri"/>
              </a:rPr>
              <a:t> </a:t>
            </a:r>
            <a:r>
              <a:rPr sz="1400" dirty="0">
                <a:solidFill>
                  <a:srgbClr val="FFFFFF"/>
                </a:solidFill>
                <a:latin typeface="Calibri"/>
                <a:cs typeface="Calibri"/>
              </a:rPr>
              <a:t>of</a:t>
            </a:r>
            <a:r>
              <a:rPr sz="1400" spc="5" dirty="0">
                <a:solidFill>
                  <a:srgbClr val="FFFFFF"/>
                </a:solidFill>
                <a:latin typeface="Calibri"/>
                <a:cs typeface="Calibri"/>
              </a:rPr>
              <a:t> </a:t>
            </a:r>
            <a:r>
              <a:rPr sz="1400" dirty="0">
                <a:solidFill>
                  <a:srgbClr val="FFFFFF"/>
                </a:solidFill>
                <a:latin typeface="Calibri"/>
                <a:cs typeface="Calibri"/>
              </a:rPr>
              <a:t>high</a:t>
            </a:r>
            <a:r>
              <a:rPr sz="1400" spc="-20" dirty="0">
                <a:solidFill>
                  <a:srgbClr val="FFFFFF"/>
                </a:solidFill>
                <a:latin typeface="Calibri"/>
                <a:cs typeface="Calibri"/>
              </a:rPr>
              <a:t> </a:t>
            </a:r>
            <a:r>
              <a:rPr sz="1400" dirty="0">
                <a:solidFill>
                  <a:srgbClr val="FFFFFF"/>
                </a:solidFill>
                <a:latin typeface="Calibri"/>
                <a:cs typeface="Calibri"/>
              </a:rPr>
              <a:t>quality</a:t>
            </a:r>
            <a:r>
              <a:rPr sz="1400" spc="15" dirty="0">
                <a:solidFill>
                  <a:srgbClr val="FFFFFF"/>
                </a:solidFill>
                <a:latin typeface="Calibri"/>
                <a:cs typeface="Calibri"/>
              </a:rPr>
              <a:t> </a:t>
            </a:r>
            <a:r>
              <a:rPr sz="1400" spc="-10" dirty="0">
                <a:solidFill>
                  <a:srgbClr val="FFFFFF"/>
                </a:solidFill>
                <a:latin typeface="Calibri"/>
                <a:cs typeface="Calibri"/>
              </a:rPr>
              <a:t>teaching </a:t>
            </a:r>
            <a:r>
              <a:rPr sz="1400" dirty="0">
                <a:solidFill>
                  <a:srgbClr val="FFFFFF"/>
                </a:solidFill>
                <a:latin typeface="Calibri"/>
                <a:cs typeface="Calibri"/>
              </a:rPr>
              <a:t>and</a:t>
            </a:r>
            <a:r>
              <a:rPr sz="1400" spc="-30" dirty="0">
                <a:solidFill>
                  <a:srgbClr val="FFFFFF"/>
                </a:solidFill>
                <a:latin typeface="Calibri"/>
                <a:cs typeface="Calibri"/>
              </a:rPr>
              <a:t> </a:t>
            </a:r>
            <a:r>
              <a:rPr sz="1400" spc="-10" dirty="0">
                <a:solidFill>
                  <a:srgbClr val="FFFFFF"/>
                </a:solidFill>
                <a:latin typeface="Calibri"/>
                <a:cs typeface="Calibri"/>
              </a:rPr>
              <a:t>reasonable</a:t>
            </a:r>
            <a:r>
              <a:rPr sz="1400" spc="-20" dirty="0">
                <a:solidFill>
                  <a:srgbClr val="FFFFFF"/>
                </a:solidFill>
                <a:latin typeface="Calibri"/>
                <a:cs typeface="Calibri"/>
              </a:rPr>
              <a:t> </a:t>
            </a:r>
            <a:r>
              <a:rPr sz="1400" spc="-10" dirty="0">
                <a:solidFill>
                  <a:srgbClr val="FFFFFF"/>
                </a:solidFill>
                <a:latin typeface="Calibri"/>
                <a:cs typeface="Calibri"/>
              </a:rPr>
              <a:t>adjustment.</a:t>
            </a:r>
            <a:r>
              <a:rPr sz="1400" spc="-20" dirty="0">
                <a:solidFill>
                  <a:srgbClr val="FFFFFF"/>
                </a:solidFill>
                <a:latin typeface="Calibri"/>
                <a:cs typeface="Calibri"/>
              </a:rPr>
              <a:t> </a:t>
            </a:r>
            <a:r>
              <a:rPr sz="1400" dirty="0">
                <a:solidFill>
                  <a:srgbClr val="FFFFFF"/>
                </a:solidFill>
                <a:latin typeface="Calibri"/>
                <a:cs typeface="Calibri"/>
              </a:rPr>
              <a:t>The</a:t>
            </a:r>
            <a:r>
              <a:rPr sz="1400" spc="-15" dirty="0">
                <a:solidFill>
                  <a:srgbClr val="FFFFFF"/>
                </a:solidFill>
                <a:latin typeface="Calibri"/>
                <a:cs typeface="Calibri"/>
              </a:rPr>
              <a:t> </a:t>
            </a:r>
            <a:r>
              <a:rPr sz="1400" dirty="0">
                <a:solidFill>
                  <a:srgbClr val="FFFFFF"/>
                </a:solidFill>
                <a:latin typeface="Calibri"/>
                <a:cs typeface="Calibri"/>
              </a:rPr>
              <a:t>SENCO</a:t>
            </a:r>
            <a:r>
              <a:rPr sz="1400" spc="-50" dirty="0">
                <a:solidFill>
                  <a:srgbClr val="FFFFFF"/>
                </a:solidFill>
                <a:latin typeface="Calibri"/>
                <a:cs typeface="Calibri"/>
              </a:rPr>
              <a:t> </a:t>
            </a:r>
            <a:r>
              <a:rPr sz="1400" dirty="0">
                <a:solidFill>
                  <a:srgbClr val="FFFFFF"/>
                </a:solidFill>
                <a:latin typeface="Calibri"/>
                <a:cs typeface="Calibri"/>
              </a:rPr>
              <a:t>in</a:t>
            </a:r>
            <a:r>
              <a:rPr sz="1400" spc="-40" dirty="0">
                <a:solidFill>
                  <a:srgbClr val="FFFFFF"/>
                </a:solidFill>
                <a:latin typeface="Calibri"/>
                <a:cs typeface="Calibri"/>
              </a:rPr>
              <a:t> </a:t>
            </a:r>
            <a:r>
              <a:rPr sz="1400" dirty="0">
                <a:solidFill>
                  <a:srgbClr val="FFFFFF"/>
                </a:solidFill>
                <a:latin typeface="Calibri"/>
                <a:cs typeface="Calibri"/>
              </a:rPr>
              <a:t>conjunction</a:t>
            </a:r>
            <a:r>
              <a:rPr sz="1400" spc="-15" dirty="0">
                <a:solidFill>
                  <a:srgbClr val="FFFFFF"/>
                </a:solidFill>
                <a:latin typeface="Calibri"/>
                <a:cs typeface="Calibri"/>
              </a:rPr>
              <a:t> </a:t>
            </a:r>
            <a:r>
              <a:rPr sz="1400" dirty="0">
                <a:solidFill>
                  <a:srgbClr val="FFFFFF"/>
                </a:solidFill>
                <a:latin typeface="Calibri"/>
                <a:cs typeface="Calibri"/>
              </a:rPr>
              <a:t>with</a:t>
            </a:r>
            <a:r>
              <a:rPr sz="1400" spc="-45" dirty="0">
                <a:solidFill>
                  <a:srgbClr val="FFFFFF"/>
                </a:solidFill>
                <a:latin typeface="Calibri"/>
                <a:cs typeface="Calibri"/>
              </a:rPr>
              <a:t> </a:t>
            </a:r>
            <a:r>
              <a:rPr sz="1400" dirty="0">
                <a:solidFill>
                  <a:srgbClr val="FFFFFF"/>
                </a:solidFill>
                <a:latin typeface="Calibri"/>
                <a:cs typeface="Calibri"/>
              </a:rPr>
              <a:t>Head</a:t>
            </a:r>
            <a:r>
              <a:rPr sz="1400" spc="-35" dirty="0">
                <a:solidFill>
                  <a:srgbClr val="FFFFFF"/>
                </a:solidFill>
                <a:latin typeface="Calibri"/>
                <a:cs typeface="Calibri"/>
              </a:rPr>
              <a:t> </a:t>
            </a:r>
            <a:r>
              <a:rPr sz="1400" dirty="0">
                <a:solidFill>
                  <a:srgbClr val="FFFFFF"/>
                </a:solidFill>
                <a:latin typeface="Calibri"/>
                <a:cs typeface="Calibri"/>
              </a:rPr>
              <a:t>teacher</a:t>
            </a:r>
            <a:r>
              <a:rPr sz="1400" spc="-15" dirty="0">
                <a:solidFill>
                  <a:srgbClr val="FFFFFF"/>
                </a:solidFill>
                <a:latin typeface="Calibri"/>
                <a:cs typeface="Calibri"/>
              </a:rPr>
              <a:t> </a:t>
            </a:r>
            <a:r>
              <a:rPr sz="1400" dirty="0">
                <a:solidFill>
                  <a:srgbClr val="FFFFFF"/>
                </a:solidFill>
                <a:latin typeface="Calibri"/>
                <a:cs typeface="Calibri"/>
              </a:rPr>
              <a:t>will</a:t>
            </a:r>
            <a:r>
              <a:rPr sz="1400" spc="-45" dirty="0">
                <a:solidFill>
                  <a:srgbClr val="FFFFFF"/>
                </a:solidFill>
                <a:latin typeface="Calibri"/>
                <a:cs typeface="Calibri"/>
              </a:rPr>
              <a:t> </a:t>
            </a:r>
            <a:r>
              <a:rPr sz="1400" dirty="0">
                <a:solidFill>
                  <a:srgbClr val="FFFFFF"/>
                </a:solidFill>
                <a:latin typeface="Calibri"/>
                <a:cs typeface="Calibri"/>
              </a:rPr>
              <a:t>plan</a:t>
            </a:r>
            <a:r>
              <a:rPr sz="1400" spc="-30" dirty="0">
                <a:solidFill>
                  <a:srgbClr val="FFFFFF"/>
                </a:solidFill>
                <a:latin typeface="Calibri"/>
                <a:cs typeface="Calibri"/>
              </a:rPr>
              <a:t> </a:t>
            </a:r>
            <a:r>
              <a:rPr sz="1400" dirty="0">
                <a:solidFill>
                  <a:srgbClr val="FFFFFF"/>
                </a:solidFill>
                <a:latin typeface="Calibri"/>
                <a:cs typeface="Calibri"/>
              </a:rPr>
              <a:t>for</a:t>
            </a:r>
            <a:r>
              <a:rPr sz="1400" spc="-40" dirty="0">
                <a:solidFill>
                  <a:srgbClr val="FFFFFF"/>
                </a:solidFill>
                <a:latin typeface="Calibri"/>
                <a:cs typeface="Calibri"/>
              </a:rPr>
              <a:t> </a:t>
            </a:r>
            <a:r>
              <a:rPr sz="1400" dirty="0">
                <a:solidFill>
                  <a:srgbClr val="FFFFFF"/>
                </a:solidFill>
                <a:latin typeface="Calibri"/>
                <a:cs typeface="Calibri"/>
              </a:rPr>
              <a:t>how</a:t>
            </a:r>
            <a:r>
              <a:rPr sz="1400" spc="-55" dirty="0">
                <a:solidFill>
                  <a:srgbClr val="FFFFFF"/>
                </a:solidFill>
                <a:latin typeface="Calibri"/>
                <a:cs typeface="Calibri"/>
              </a:rPr>
              <a:t> </a:t>
            </a:r>
            <a:r>
              <a:rPr sz="1400" spc="-20" dirty="0">
                <a:solidFill>
                  <a:srgbClr val="FFFFFF"/>
                </a:solidFill>
                <a:latin typeface="Calibri"/>
                <a:cs typeface="Calibri"/>
              </a:rPr>
              <a:t>EHCP </a:t>
            </a:r>
            <a:r>
              <a:rPr sz="1400" dirty="0">
                <a:solidFill>
                  <a:srgbClr val="FFFFFF"/>
                </a:solidFill>
                <a:latin typeface="Calibri"/>
                <a:cs typeface="Calibri"/>
              </a:rPr>
              <a:t>funding</a:t>
            </a:r>
            <a:r>
              <a:rPr sz="1400" spc="-25" dirty="0">
                <a:solidFill>
                  <a:srgbClr val="FFFFFF"/>
                </a:solidFill>
                <a:latin typeface="Calibri"/>
                <a:cs typeface="Calibri"/>
              </a:rPr>
              <a:t> </a:t>
            </a:r>
            <a:r>
              <a:rPr sz="1400" dirty="0">
                <a:solidFill>
                  <a:srgbClr val="FFFFFF"/>
                </a:solidFill>
                <a:latin typeface="Calibri"/>
                <a:cs typeface="Calibri"/>
              </a:rPr>
              <a:t>will</a:t>
            </a:r>
            <a:r>
              <a:rPr sz="1400" spc="-50" dirty="0">
                <a:solidFill>
                  <a:srgbClr val="FFFFFF"/>
                </a:solidFill>
                <a:latin typeface="Calibri"/>
                <a:cs typeface="Calibri"/>
              </a:rPr>
              <a:t> </a:t>
            </a:r>
            <a:r>
              <a:rPr sz="1400" dirty="0">
                <a:solidFill>
                  <a:srgbClr val="FFFFFF"/>
                </a:solidFill>
                <a:latin typeface="Calibri"/>
                <a:cs typeface="Calibri"/>
              </a:rPr>
              <a:t>be</a:t>
            </a:r>
            <a:r>
              <a:rPr sz="1400" spc="-35" dirty="0">
                <a:solidFill>
                  <a:srgbClr val="FFFFFF"/>
                </a:solidFill>
                <a:latin typeface="Calibri"/>
                <a:cs typeface="Calibri"/>
              </a:rPr>
              <a:t> </a:t>
            </a:r>
            <a:r>
              <a:rPr sz="1400" dirty="0">
                <a:solidFill>
                  <a:srgbClr val="FFFFFF"/>
                </a:solidFill>
                <a:latin typeface="Calibri"/>
                <a:cs typeface="Calibri"/>
              </a:rPr>
              <a:t>spent</a:t>
            </a:r>
            <a:r>
              <a:rPr sz="1400" spc="-20" dirty="0">
                <a:solidFill>
                  <a:srgbClr val="FFFFFF"/>
                </a:solidFill>
                <a:latin typeface="Calibri"/>
                <a:cs typeface="Calibri"/>
              </a:rPr>
              <a:t> </a:t>
            </a:r>
            <a:r>
              <a:rPr sz="1400" dirty="0">
                <a:solidFill>
                  <a:srgbClr val="FFFFFF"/>
                </a:solidFill>
                <a:latin typeface="Calibri"/>
                <a:cs typeface="Calibri"/>
              </a:rPr>
              <a:t>to</a:t>
            </a:r>
            <a:r>
              <a:rPr sz="1400" spc="-35" dirty="0">
                <a:solidFill>
                  <a:srgbClr val="FFFFFF"/>
                </a:solidFill>
                <a:latin typeface="Calibri"/>
                <a:cs typeface="Calibri"/>
              </a:rPr>
              <a:t> </a:t>
            </a:r>
            <a:r>
              <a:rPr sz="1400" dirty="0">
                <a:solidFill>
                  <a:srgbClr val="FFFFFF"/>
                </a:solidFill>
                <a:latin typeface="Calibri"/>
                <a:cs typeface="Calibri"/>
              </a:rPr>
              <a:t>best</a:t>
            </a:r>
            <a:r>
              <a:rPr sz="1400" spc="-35" dirty="0">
                <a:solidFill>
                  <a:srgbClr val="FFFFFF"/>
                </a:solidFill>
                <a:latin typeface="Calibri"/>
                <a:cs typeface="Calibri"/>
              </a:rPr>
              <a:t> </a:t>
            </a:r>
            <a:r>
              <a:rPr sz="1400" dirty="0">
                <a:solidFill>
                  <a:srgbClr val="FFFFFF"/>
                </a:solidFill>
                <a:latin typeface="Calibri"/>
                <a:cs typeface="Calibri"/>
              </a:rPr>
              <a:t>meet</a:t>
            </a:r>
            <a:r>
              <a:rPr sz="1400" spc="-35" dirty="0">
                <a:solidFill>
                  <a:srgbClr val="FFFFFF"/>
                </a:solidFill>
                <a:latin typeface="Calibri"/>
                <a:cs typeface="Calibri"/>
              </a:rPr>
              <a:t> </a:t>
            </a:r>
            <a:r>
              <a:rPr sz="1400" dirty="0">
                <a:solidFill>
                  <a:srgbClr val="FFFFFF"/>
                </a:solidFill>
                <a:latin typeface="Calibri"/>
                <a:cs typeface="Calibri"/>
              </a:rPr>
              <a:t>the</a:t>
            </a:r>
            <a:r>
              <a:rPr sz="1400" spc="-40" dirty="0">
                <a:solidFill>
                  <a:srgbClr val="FFFFFF"/>
                </a:solidFill>
                <a:latin typeface="Calibri"/>
                <a:cs typeface="Calibri"/>
              </a:rPr>
              <a:t> </a:t>
            </a:r>
            <a:r>
              <a:rPr sz="1400" dirty="0">
                <a:solidFill>
                  <a:srgbClr val="FFFFFF"/>
                </a:solidFill>
                <a:latin typeface="Calibri"/>
                <a:cs typeface="Calibri"/>
              </a:rPr>
              <a:t>needs</a:t>
            </a:r>
            <a:r>
              <a:rPr sz="1400" spc="-20" dirty="0">
                <a:solidFill>
                  <a:srgbClr val="FFFFFF"/>
                </a:solidFill>
                <a:latin typeface="Calibri"/>
                <a:cs typeface="Calibri"/>
              </a:rPr>
              <a:t> </a:t>
            </a:r>
            <a:r>
              <a:rPr sz="1400" dirty="0">
                <a:solidFill>
                  <a:srgbClr val="FFFFFF"/>
                </a:solidFill>
                <a:latin typeface="Calibri"/>
                <a:cs typeface="Calibri"/>
              </a:rPr>
              <a:t>of</a:t>
            </a:r>
            <a:r>
              <a:rPr sz="1400" spc="-50" dirty="0">
                <a:solidFill>
                  <a:srgbClr val="FFFFFF"/>
                </a:solidFill>
                <a:latin typeface="Calibri"/>
                <a:cs typeface="Calibri"/>
              </a:rPr>
              <a:t> </a:t>
            </a:r>
            <a:r>
              <a:rPr sz="1400" dirty="0">
                <a:solidFill>
                  <a:srgbClr val="FFFFFF"/>
                </a:solidFill>
                <a:latin typeface="Calibri"/>
                <a:cs typeface="Calibri"/>
              </a:rPr>
              <a:t>the</a:t>
            </a:r>
            <a:r>
              <a:rPr sz="1400" spc="-35" dirty="0">
                <a:solidFill>
                  <a:srgbClr val="FFFFFF"/>
                </a:solidFill>
                <a:latin typeface="Calibri"/>
                <a:cs typeface="Calibri"/>
              </a:rPr>
              <a:t> </a:t>
            </a:r>
            <a:r>
              <a:rPr sz="1400" dirty="0">
                <a:solidFill>
                  <a:srgbClr val="FFFFFF"/>
                </a:solidFill>
                <a:latin typeface="Calibri"/>
                <a:cs typeface="Calibri"/>
              </a:rPr>
              <a:t>child</a:t>
            </a:r>
            <a:r>
              <a:rPr sz="1400" spc="-40" dirty="0">
                <a:solidFill>
                  <a:srgbClr val="FFFFFF"/>
                </a:solidFill>
                <a:latin typeface="Calibri"/>
                <a:cs typeface="Calibri"/>
              </a:rPr>
              <a:t> </a:t>
            </a:r>
            <a:r>
              <a:rPr sz="1400" dirty="0">
                <a:solidFill>
                  <a:srgbClr val="FFFFFF"/>
                </a:solidFill>
                <a:latin typeface="Calibri"/>
                <a:cs typeface="Calibri"/>
              </a:rPr>
              <a:t>based</a:t>
            </a:r>
            <a:r>
              <a:rPr sz="1400" spc="-35" dirty="0">
                <a:solidFill>
                  <a:srgbClr val="FFFFFF"/>
                </a:solidFill>
                <a:latin typeface="Calibri"/>
                <a:cs typeface="Calibri"/>
              </a:rPr>
              <a:t> </a:t>
            </a:r>
            <a:r>
              <a:rPr sz="1400" dirty="0">
                <a:solidFill>
                  <a:srgbClr val="FFFFFF"/>
                </a:solidFill>
                <a:latin typeface="Calibri"/>
                <a:cs typeface="Calibri"/>
              </a:rPr>
              <a:t>on</a:t>
            </a:r>
            <a:r>
              <a:rPr sz="1400" spc="-45" dirty="0">
                <a:solidFill>
                  <a:srgbClr val="FFFFFF"/>
                </a:solidFill>
                <a:latin typeface="Calibri"/>
                <a:cs typeface="Calibri"/>
              </a:rPr>
              <a:t> </a:t>
            </a:r>
            <a:r>
              <a:rPr sz="1400" dirty="0">
                <a:solidFill>
                  <a:srgbClr val="FFFFFF"/>
                </a:solidFill>
                <a:latin typeface="Calibri"/>
                <a:cs typeface="Calibri"/>
              </a:rPr>
              <a:t>advice</a:t>
            </a:r>
            <a:r>
              <a:rPr sz="1400" spc="-35" dirty="0">
                <a:solidFill>
                  <a:srgbClr val="FFFFFF"/>
                </a:solidFill>
                <a:latin typeface="Calibri"/>
                <a:cs typeface="Calibri"/>
              </a:rPr>
              <a:t> </a:t>
            </a:r>
            <a:r>
              <a:rPr sz="1400" dirty="0">
                <a:solidFill>
                  <a:srgbClr val="FFFFFF"/>
                </a:solidFill>
                <a:latin typeface="Calibri"/>
                <a:cs typeface="Calibri"/>
              </a:rPr>
              <a:t>and</a:t>
            </a:r>
            <a:r>
              <a:rPr sz="1400" spc="-40" dirty="0">
                <a:solidFill>
                  <a:srgbClr val="FFFFFF"/>
                </a:solidFill>
                <a:latin typeface="Calibri"/>
                <a:cs typeface="Calibri"/>
              </a:rPr>
              <a:t> </a:t>
            </a:r>
            <a:r>
              <a:rPr sz="1400" dirty="0">
                <a:solidFill>
                  <a:srgbClr val="FFFFFF"/>
                </a:solidFill>
                <a:latin typeface="Calibri"/>
                <a:cs typeface="Calibri"/>
              </a:rPr>
              <a:t>current</a:t>
            </a:r>
            <a:r>
              <a:rPr sz="1400" spc="-20" dirty="0">
                <a:solidFill>
                  <a:srgbClr val="FFFFFF"/>
                </a:solidFill>
                <a:latin typeface="Calibri"/>
                <a:cs typeface="Calibri"/>
              </a:rPr>
              <a:t> </a:t>
            </a:r>
            <a:r>
              <a:rPr sz="1400" spc="-10" dirty="0">
                <a:solidFill>
                  <a:srgbClr val="FFFFFF"/>
                </a:solidFill>
                <a:latin typeface="Calibri"/>
                <a:cs typeface="Calibri"/>
              </a:rPr>
              <a:t>research.</a:t>
            </a:r>
            <a:endParaRPr sz="1400" dirty="0">
              <a:latin typeface="Calibri"/>
              <a:cs typeface="Calibri"/>
            </a:endParaRPr>
          </a:p>
        </p:txBody>
      </p:sp>
      <p:grpSp>
        <p:nvGrpSpPr>
          <p:cNvPr id="51" name="object 51"/>
          <p:cNvGrpSpPr/>
          <p:nvPr/>
        </p:nvGrpSpPr>
        <p:grpSpPr>
          <a:xfrm>
            <a:off x="4056888" y="4459211"/>
            <a:ext cx="7479030" cy="835025"/>
            <a:chOff x="4056888" y="4459211"/>
            <a:chExt cx="7479030" cy="835025"/>
          </a:xfrm>
        </p:grpSpPr>
        <p:pic>
          <p:nvPicPr>
            <p:cNvPr id="52" name="object 52"/>
            <p:cNvPicPr/>
            <p:nvPr/>
          </p:nvPicPr>
          <p:blipFill>
            <a:blip r:embed="rId44" cstate="print"/>
            <a:stretch>
              <a:fillRect/>
            </a:stretch>
          </p:blipFill>
          <p:spPr>
            <a:xfrm>
              <a:off x="4056888" y="4459211"/>
              <a:ext cx="7479029" cy="407682"/>
            </a:xfrm>
            <a:prstGeom prst="rect">
              <a:avLst/>
            </a:prstGeom>
          </p:spPr>
        </p:pic>
        <p:pic>
          <p:nvPicPr>
            <p:cNvPr id="53" name="object 53"/>
            <p:cNvPicPr/>
            <p:nvPr/>
          </p:nvPicPr>
          <p:blipFill>
            <a:blip r:embed="rId45" cstate="print"/>
            <a:stretch>
              <a:fillRect/>
            </a:stretch>
          </p:blipFill>
          <p:spPr>
            <a:xfrm>
              <a:off x="4056888" y="4672571"/>
              <a:ext cx="7189469" cy="407682"/>
            </a:xfrm>
            <a:prstGeom prst="rect">
              <a:avLst/>
            </a:prstGeom>
          </p:spPr>
        </p:pic>
        <p:pic>
          <p:nvPicPr>
            <p:cNvPr id="54" name="object 54"/>
            <p:cNvPicPr/>
            <p:nvPr/>
          </p:nvPicPr>
          <p:blipFill>
            <a:blip r:embed="rId46" cstate="print"/>
            <a:stretch>
              <a:fillRect/>
            </a:stretch>
          </p:blipFill>
          <p:spPr>
            <a:xfrm>
              <a:off x="4056888" y="4885931"/>
              <a:ext cx="2855214" cy="407682"/>
            </a:xfrm>
            <a:prstGeom prst="rect">
              <a:avLst/>
            </a:prstGeom>
          </p:spPr>
        </p:pic>
      </p:grpSp>
      <p:grpSp>
        <p:nvGrpSpPr>
          <p:cNvPr id="55" name="object 55"/>
          <p:cNvGrpSpPr/>
          <p:nvPr/>
        </p:nvGrpSpPr>
        <p:grpSpPr>
          <a:xfrm>
            <a:off x="4056888" y="5567171"/>
            <a:ext cx="7363459" cy="1048385"/>
            <a:chOff x="4056888" y="5567171"/>
            <a:chExt cx="7363459" cy="1048385"/>
          </a:xfrm>
        </p:grpSpPr>
        <p:pic>
          <p:nvPicPr>
            <p:cNvPr id="56" name="object 56"/>
            <p:cNvPicPr/>
            <p:nvPr/>
          </p:nvPicPr>
          <p:blipFill>
            <a:blip r:embed="rId47" cstate="print"/>
            <a:stretch>
              <a:fillRect/>
            </a:stretch>
          </p:blipFill>
          <p:spPr>
            <a:xfrm>
              <a:off x="4056888" y="5567171"/>
              <a:ext cx="2033777" cy="407682"/>
            </a:xfrm>
            <a:prstGeom prst="rect">
              <a:avLst/>
            </a:prstGeom>
          </p:spPr>
        </p:pic>
        <p:pic>
          <p:nvPicPr>
            <p:cNvPr id="57" name="object 57"/>
            <p:cNvPicPr/>
            <p:nvPr/>
          </p:nvPicPr>
          <p:blipFill>
            <a:blip r:embed="rId48" cstate="print"/>
            <a:stretch>
              <a:fillRect/>
            </a:stretch>
          </p:blipFill>
          <p:spPr>
            <a:xfrm>
              <a:off x="5843016" y="5567171"/>
              <a:ext cx="680465" cy="407682"/>
            </a:xfrm>
            <a:prstGeom prst="rect">
              <a:avLst/>
            </a:prstGeom>
          </p:spPr>
        </p:pic>
        <p:pic>
          <p:nvPicPr>
            <p:cNvPr id="58" name="object 58"/>
            <p:cNvPicPr/>
            <p:nvPr/>
          </p:nvPicPr>
          <p:blipFill>
            <a:blip r:embed="rId49" cstate="print"/>
            <a:stretch>
              <a:fillRect/>
            </a:stretch>
          </p:blipFill>
          <p:spPr>
            <a:xfrm>
              <a:off x="6275832" y="5567171"/>
              <a:ext cx="291833" cy="407682"/>
            </a:xfrm>
            <a:prstGeom prst="rect">
              <a:avLst/>
            </a:prstGeom>
          </p:spPr>
        </p:pic>
        <p:pic>
          <p:nvPicPr>
            <p:cNvPr id="59" name="object 59"/>
            <p:cNvPicPr/>
            <p:nvPr/>
          </p:nvPicPr>
          <p:blipFill>
            <a:blip r:embed="rId50" cstate="print"/>
            <a:stretch>
              <a:fillRect/>
            </a:stretch>
          </p:blipFill>
          <p:spPr>
            <a:xfrm>
              <a:off x="6362700" y="5567171"/>
              <a:ext cx="563118" cy="407682"/>
            </a:xfrm>
            <a:prstGeom prst="rect">
              <a:avLst/>
            </a:prstGeom>
          </p:spPr>
        </p:pic>
        <p:pic>
          <p:nvPicPr>
            <p:cNvPr id="60" name="object 60"/>
            <p:cNvPicPr/>
            <p:nvPr/>
          </p:nvPicPr>
          <p:blipFill>
            <a:blip r:embed="rId51" cstate="print"/>
            <a:stretch>
              <a:fillRect/>
            </a:stretch>
          </p:blipFill>
          <p:spPr>
            <a:xfrm>
              <a:off x="6716267" y="5567171"/>
              <a:ext cx="435114" cy="407682"/>
            </a:xfrm>
            <a:prstGeom prst="rect">
              <a:avLst/>
            </a:prstGeom>
          </p:spPr>
        </p:pic>
        <p:pic>
          <p:nvPicPr>
            <p:cNvPr id="61" name="object 61"/>
            <p:cNvPicPr/>
            <p:nvPr/>
          </p:nvPicPr>
          <p:blipFill>
            <a:blip r:embed="rId52" cstate="print"/>
            <a:stretch>
              <a:fillRect/>
            </a:stretch>
          </p:blipFill>
          <p:spPr>
            <a:xfrm>
              <a:off x="6943344" y="5567171"/>
              <a:ext cx="494550" cy="407682"/>
            </a:xfrm>
            <a:prstGeom prst="rect">
              <a:avLst/>
            </a:prstGeom>
          </p:spPr>
        </p:pic>
        <p:pic>
          <p:nvPicPr>
            <p:cNvPr id="62" name="object 62"/>
            <p:cNvPicPr/>
            <p:nvPr/>
          </p:nvPicPr>
          <p:blipFill>
            <a:blip r:embed="rId53" cstate="print"/>
            <a:stretch>
              <a:fillRect/>
            </a:stretch>
          </p:blipFill>
          <p:spPr>
            <a:xfrm>
              <a:off x="7229855" y="5567171"/>
              <a:ext cx="1283970" cy="407682"/>
            </a:xfrm>
            <a:prstGeom prst="rect">
              <a:avLst/>
            </a:prstGeom>
          </p:spPr>
        </p:pic>
        <p:pic>
          <p:nvPicPr>
            <p:cNvPr id="63" name="object 63"/>
            <p:cNvPicPr/>
            <p:nvPr/>
          </p:nvPicPr>
          <p:blipFill>
            <a:blip r:embed="rId54" cstate="print"/>
            <a:stretch>
              <a:fillRect/>
            </a:stretch>
          </p:blipFill>
          <p:spPr>
            <a:xfrm>
              <a:off x="8307323" y="5567171"/>
              <a:ext cx="425970" cy="407682"/>
            </a:xfrm>
            <a:prstGeom prst="rect">
              <a:avLst/>
            </a:prstGeom>
          </p:spPr>
        </p:pic>
        <p:pic>
          <p:nvPicPr>
            <p:cNvPr id="64" name="object 64"/>
            <p:cNvPicPr/>
            <p:nvPr/>
          </p:nvPicPr>
          <p:blipFill>
            <a:blip r:embed="rId55" cstate="print"/>
            <a:stretch>
              <a:fillRect/>
            </a:stretch>
          </p:blipFill>
          <p:spPr>
            <a:xfrm>
              <a:off x="8526779" y="5567171"/>
              <a:ext cx="654557" cy="407682"/>
            </a:xfrm>
            <a:prstGeom prst="rect">
              <a:avLst/>
            </a:prstGeom>
          </p:spPr>
        </p:pic>
        <p:pic>
          <p:nvPicPr>
            <p:cNvPr id="65" name="object 65"/>
            <p:cNvPicPr/>
            <p:nvPr/>
          </p:nvPicPr>
          <p:blipFill>
            <a:blip r:embed="rId56" cstate="print"/>
            <a:stretch>
              <a:fillRect/>
            </a:stretch>
          </p:blipFill>
          <p:spPr>
            <a:xfrm>
              <a:off x="8974835" y="5567171"/>
              <a:ext cx="2177033" cy="407682"/>
            </a:xfrm>
            <a:prstGeom prst="rect">
              <a:avLst/>
            </a:prstGeom>
          </p:spPr>
        </p:pic>
        <p:pic>
          <p:nvPicPr>
            <p:cNvPr id="66" name="object 66"/>
            <p:cNvPicPr/>
            <p:nvPr/>
          </p:nvPicPr>
          <p:blipFill>
            <a:blip r:embed="rId57" cstate="print"/>
            <a:stretch>
              <a:fillRect/>
            </a:stretch>
          </p:blipFill>
          <p:spPr>
            <a:xfrm>
              <a:off x="4056888" y="5780531"/>
              <a:ext cx="863346" cy="407682"/>
            </a:xfrm>
            <a:prstGeom prst="rect">
              <a:avLst/>
            </a:prstGeom>
          </p:spPr>
        </p:pic>
        <p:pic>
          <p:nvPicPr>
            <p:cNvPr id="67" name="object 67"/>
            <p:cNvPicPr/>
            <p:nvPr/>
          </p:nvPicPr>
          <p:blipFill>
            <a:blip r:embed="rId58" cstate="print"/>
            <a:stretch>
              <a:fillRect/>
            </a:stretch>
          </p:blipFill>
          <p:spPr>
            <a:xfrm>
              <a:off x="4715256" y="5780531"/>
              <a:ext cx="1155953" cy="407682"/>
            </a:xfrm>
            <a:prstGeom prst="rect">
              <a:avLst/>
            </a:prstGeom>
          </p:spPr>
        </p:pic>
        <p:pic>
          <p:nvPicPr>
            <p:cNvPr id="68" name="object 68"/>
            <p:cNvPicPr/>
            <p:nvPr/>
          </p:nvPicPr>
          <p:blipFill>
            <a:blip r:embed="rId59" cstate="print"/>
            <a:stretch>
              <a:fillRect/>
            </a:stretch>
          </p:blipFill>
          <p:spPr>
            <a:xfrm>
              <a:off x="5623560" y="5780531"/>
              <a:ext cx="1017269" cy="407682"/>
            </a:xfrm>
            <a:prstGeom prst="rect">
              <a:avLst/>
            </a:prstGeom>
          </p:spPr>
        </p:pic>
        <p:pic>
          <p:nvPicPr>
            <p:cNvPr id="69" name="object 69"/>
            <p:cNvPicPr/>
            <p:nvPr/>
          </p:nvPicPr>
          <p:blipFill>
            <a:blip r:embed="rId60" cstate="print"/>
            <a:stretch>
              <a:fillRect/>
            </a:stretch>
          </p:blipFill>
          <p:spPr>
            <a:xfrm>
              <a:off x="6432804" y="5780531"/>
              <a:ext cx="2049018" cy="407682"/>
            </a:xfrm>
            <a:prstGeom prst="rect">
              <a:avLst/>
            </a:prstGeom>
          </p:spPr>
        </p:pic>
        <p:pic>
          <p:nvPicPr>
            <p:cNvPr id="70" name="object 70"/>
            <p:cNvPicPr/>
            <p:nvPr/>
          </p:nvPicPr>
          <p:blipFill>
            <a:blip r:embed="rId61" cstate="print"/>
            <a:stretch>
              <a:fillRect/>
            </a:stretch>
          </p:blipFill>
          <p:spPr>
            <a:xfrm>
              <a:off x="8313420" y="5780531"/>
              <a:ext cx="1430274" cy="407682"/>
            </a:xfrm>
            <a:prstGeom prst="rect">
              <a:avLst/>
            </a:prstGeom>
          </p:spPr>
        </p:pic>
        <p:pic>
          <p:nvPicPr>
            <p:cNvPr id="71" name="object 71"/>
            <p:cNvPicPr/>
            <p:nvPr/>
          </p:nvPicPr>
          <p:blipFill>
            <a:blip r:embed="rId62" cstate="print"/>
            <a:stretch>
              <a:fillRect/>
            </a:stretch>
          </p:blipFill>
          <p:spPr>
            <a:xfrm>
              <a:off x="9496044" y="5780531"/>
              <a:ext cx="1924050" cy="407682"/>
            </a:xfrm>
            <a:prstGeom prst="rect">
              <a:avLst/>
            </a:prstGeom>
          </p:spPr>
        </p:pic>
        <p:pic>
          <p:nvPicPr>
            <p:cNvPr id="72" name="object 72"/>
            <p:cNvPicPr/>
            <p:nvPr/>
          </p:nvPicPr>
          <p:blipFill>
            <a:blip r:embed="rId63" cstate="print"/>
            <a:stretch>
              <a:fillRect/>
            </a:stretch>
          </p:blipFill>
          <p:spPr>
            <a:xfrm>
              <a:off x="4056888" y="5993891"/>
              <a:ext cx="3803141" cy="407682"/>
            </a:xfrm>
            <a:prstGeom prst="rect">
              <a:avLst/>
            </a:prstGeom>
          </p:spPr>
        </p:pic>
        <p:pic>
          <p:nvPicPr>
            <p:cNvPr id="73" name="object 73"/>
            <p:cNvPicPr/>
            <p:nvPr/>
          </p:nvPicPr>
          <p:blipFill>
            <a:blip r:embed="rId64" cstate="print"/>
            <a:stretch>
              <a:fillRect/>
            </a:stretch>
          </p:blipFill>
          <p:spPr>
            <a:xfrm>
              <a:off x="7653528" y="5993891"/>
              <a:ext cx="3745229" cy="407682"/>
            </a:xfrm>
            <a:prstGeom prst="rect">
              <a:avLst/>
            </a:prstGeom>
          </p:spPr>
        </p:pic>
        <p:pic>
          <p:nvPicPr>
            <p:cNvPr id="74" name="object 74"/>
            <p:cNvPicPr/>
            <p:nvPr/>
          </p:nvPicPr>
          <p:blipFill>
            <a:blip r:embed="rId65" cstate="print"/>
            <a:stretch>
              <a:fillRect/>
            </a:stretch>
          </p:blipFill>
          <p:spPr>
            <a:xfrm>
              <a:off x="4056888" y="6207251"/>
              <a:ext cx="3975354" cy="407682"/>
            </a:xfrm>
            <a:prstGeom prst="rect">
              <a:avLst/>
            </a:prstGeom>
          </p:spPr>
        </p:pic>
      </p:grpSp>
      <p:sp>
        <p:nvSpPr>
          <p:cNvPr id="75" name="object 75"/>
          <p:cNvSpPr txBox="1"/>
          <p:nvPr/>
        </p:nvSpPr>
        <p:spPr>
          <a:xfrm>
            <a:off x="4160646" y="4498975"/>
            <a:ext cx="7218045" cy="1988185"/>
          </a:xfrm>
          <a:prstGeom prst="rect">
            <a:avLst/>
          </a:prstGeom>
        </p:spPr>
        <p:txBody>
          <a:bodyPr vert="horz" wrap="square" lIns="0" tIns="12700" rIns="0" bIns="0" rtlCol="0">
            <a:spAutoFit/>
          </a:bodyPr>
          <a:lstStyle/>
          <a:p>
            <a:pPr marL="12700" marR="5080">
              <a:lnSpc>
                <a:spcPct val="100000"/>
              </a:lnSpc>
              <a:spcBef>
                <a:spcPts val="100"/>
              </a:spcBef>
            </a:pPr>
            <a:r>
              <a:rPr sz="1400" dirty="0">
                <a:solidFill>
                  <a:srgbClr val="FFFFFF"/>
                </a:solidFill>
                <a:latin typeface="Calibri"/>
                <a:cs typeface="Calibri"/>
              </a:rPr>
              <a:t>The</a:t>
            </a:r>
            <a:r>
              <a:rPr sz="1400" spc="-30" dirty="0">
                <a:solidFill>
                  <a:srgbClr val="FFFFFF"/>
                </a:solidFill>
                <a:latin typeface="Calibri"/>
                <a:cs typeface="Calibri"/>
              </a:rPr>
              <a:t> </a:t>
            </a:r>
            <a:r>
              <a:rPr sz="1400" dirty="0">
                <a:solidFill>
                  <a:srgbClr val="FFFFFF"/>
                </a:solidFill>
                <a:latin typeface="Calibri"/>
                <a:cs typeface="Calibri"/>
              </a:rPr>
              <a:t>funding</a:t>
            </a:r>
            <a:r>
              <a:rPr sz="1400" spc="-15" dirty="0">
                <a:solidFill>
                  <a:srgbClr val="FFFFFF"/>
                </a:solidFill>
                <a:latin typeface="Calibri"/>
                <a:cs typeface="Calibri"/>
              </a:rPr>
              <a:t> </a:t>
            </a:r>
            <a:r>
              <a:rPr sz="1400" spc="-10" dirty="0">
                <a:solidFill>
                  <a:srgbClr val="FFFFFF"/>
                </a:solidFill>
                <a:latin typeface="Calibri"/>
                <a:cs typeface="Calibri"/>
              </a:rPr>
              <a:t>provided</a:t>
            </a:r>
            <a:r>
              <a:rPr sz="1400" spc="-40" dirty="0">
                <a:solidFill>
                  <a:srgbClr val="FFFFFF"/>
                </a:solidFill>
                <a:latin typeface="Calibri"/>
                <a:cs typeface="Calibri"/>
              </a:rPr>
              <a:t> </a:t>
            </a:r>
            <a:r>
              <a:rPr sz="1400" dirty="0">
                <a:solidFill>
                  <a:srgbClr val="FFFFFF"/>
                </a:solidFill>
                <a:latin typeface="Calibri"/>
                <a:cs typeface="Calibri"/>
              </a:rPr>
              <a:t>does</a:t>
            </a:r>
            <a:r>
              <a:rPr sz="1400" spc="-15" dirty="0">
                <a:solidFill>
                  <a:srgbClr val="FFFFFF"/>
                </a:solidFill>
                <a:latin typeface="Calibri"/>
                <a:cs typeface="Calibri"/>
              </a:rPr>
              <a:t> </a:t>
            </a:r>
            <a:r>
              <a:rPr sz="1400" dirty="0">
                <a:solidFill>
                  <a:srgbClr val="FFFFFF"/>
                </a:solidFill>
                <a:latin typeface="Calibri"/>
                <a:cs typeface="Calibri"/>
              </a:rPr>
              <a:t>not</a:t>
            </a:r>
            <a:r>
              <a:rPr sz="1400" spc="-25" dirty="0">
                <a:solidFill>
                  <a:srgbClr val="FFFFFF"/>
                </a:solidFill>
                <a:latin typeface="Calibri"/>
                <a:cs typeface="Calibri"/>
              </a:rPr>
              <a:t> </a:t>
            </a:r>
            <a:r>
              <a:rPr sz="1400" dirty="0">
                <a:solidFill>
                  <a:srgbClr val="FFFFFF"/>
                </a:solidFill>
                <a:latin typeface="Calibri"/>
                <a:cs typeface="Calibri"/>
              </a:rPr>
              <a:t>cover</a:t>
            </a:r>
            <a:r>
              <a:rPr sz="1400" spc="-45" dirty="0">
                <a:solidFill>
                  <a:srgbClr val="FFFFFF"/>
                </a:solidFill>
                <a:latin typeface="Calibri"/>
                <a:cs typeface="Calibri"/>
              </a:rPr>
              <a:t> </a:t>
            </a:r>
            <a:r>
              <a:rPr sz="1400" dirty="0">
                <a:solidFill>
                  <a:srgbClr val="FFFFFF"/>
                </a:solidFill>
                <a:latin typeface="Calibri"/>
                <a:cs typeface="Calibri"/>
              </a:rPr>
              <a:t>the</a:t>
            </a:r>
            <a:r>
              <a:rPr sz="1400" spc="-25" dirty="0">
                <a:solidFill>
                  <a:srgbClr val="FFFFFF"/>
                </a:solidFill>
                <a:latin typeface="Calibri"/>
                <a:cs typeface="Calibri"/>
              </a:rPr>
              <a:t> </a:t>
            </a:r>
            <a:r>
              <a:rPr sz="1400" dirty="0">
                <a:solidFill>
                  <a:srgbClr val="FFFFFF"/>
                </a:solidFill>
                <a:latin typeface="Calibri"/>
                <a:cs typeface="Calibri"/>
              </a:rPr>
              <a:t>full</a:t>
            </a:r>
            <a:r>
              <a:rPr sz="1400" spc="-20" dirty="0">
                <a:solidFill>
                  <a:srgbClr val="FFFFFF"/>
                </a:solidFill>
                <a:latin typeface="Calibri"/>
                <a:cs typeface="Calibri"/>
              </a:rPr>
              <a:t> </a:t>
            </a:r>
            <a:r>
              <a:rPr sz="1400" dirty="0">
                <a:solidFill>
                  <a:srgbClr val="FFFFFF"/>
                </a:solidFill>
                <a:latin typeface="Calibri"/>
                <a:cs typeface="Calibri"/>
              </a:rPr>
              <a:t>cost</a:t>
            </a:r>
            <a:r>
              <a:rPr sz="1400" spc="-45" dirty="0">
                <a:solidFill>
                  <a:srgbClr val="FFFFFF"/>
                </a:solidFill>
                <a:latin typeface="Calibri"/>
                <a:cs typeface="Calibri"/>
              </a:rPr>
              <a:t> </a:t>
            </a:r>
            <a:r>
              <a:rPr sz="1400" dirty="0">
                <a:solidFill>
                  <a:srgbClr val="FFFFFF"/>
                </a:solidFill>
                <a:latin typeface="Calibri"/>
                <a:cs typeface="Calibri"/>
              </a:rPr>
              <a:t>of</a:t>
            </a:r>
            <a:r>
              <a:rPr sz="1400" spc="-35" dirty="0">
                <a:solidFill>
                  <a:srgbClr val="FFFFFF"/>
                </a:solidFill>
                <a:latin typeface="Calibri"/>
                <a:cs typeface="Calibri"/>
              </a:rPr>
              <a:t> </a:t>
            </a:r>
            <a:r>
              <a:rPr sz="1400" dirty="0">
                <a:solidFill>
                  <a:srgbClr val="FFFFFF"/>
                </a:solidFill>
                <a:latin typeface="Calibri"/>
                <a:cs typeface="Calibri"/>
              </a:rPr>
              <a:t>our</a:t>
            </a:r>
            <a:r>
              <a:rPr sz="1400" spc="-30" dirty="0">
                <a:solidFill>
                  <a:srgbClr val="FFFFFF"/>
                </a:solidFill>
                <a:latin typeface="Calibri"/>
                <a:cs typeface="Calibri"/>
              </a:rPr>
              <a:t> </a:t>
            </a:r>
            <a:r>
              <a:rPr sz="1400" dirty="0">
                <a:solidFill>
                  <a:srgbClr val="FFFFFF"/>
                </a:solidFill>
                <a:latin typeface="Calibri"/>
                <a:cs typeface="Calibri"/>
              </a:rPr>
              <a:t>SEN</a:t>
            </a:r>
            <a:r>
              <a:rPr sz="1400" spc="-45" dirty="0">
                <a:solidFill>
                  <a:srgbClr val="FFFFFF"/>
                </a:solidFill>
                <a:latin typeface="Calibri"/>
                <a:cs typeface="Calibri"/>
              </a:rPr>
              <a:t> </a:t>
            </a:r>
            <a:r>
              <a:rPr sz="1400" dirty="0">
                <a:solidFill>
                  <a:srgbClr val="FFFFFF"/>
                </a:solidFill>
                <a:latin typeface="Calibri"/>
                <a:cs typeface="Calibri"/>
              </a:rPr>
              <a:t>support</a:t>
            </a:r>
            <a:r>
              <a:rPr sz="1400" spc="-25" dirty="0">
                <a:solidFill>
                  <a:srgbClr val="FFFFFF"/>
                </a:solidFill>
                <a:latin typeface="Calibri"/>
                <a:cs typeface="Calibri"/>
              </a:rPr>
              <a:t> </a:t>
            </a:r>
            <a:r>
              <a:rPr sz="1400" spc="-10" dirty="0">
                <a:solidFill>
                  <a:srgbClr val="FFFFFF"/>
                </a:solidFill>
                <a:latin typeface="Calibri"/>
                <a:cs typeface="Calibri"/>
              </a:rPr>
              <a:t>staff</a:t>
            </a:r>
            <a:r>
              <a:rPr sz="1400" spc="-40" dirty="0">
                <a:solidFill>
                  <a:srgbClr val="FFFFFF"/>
                </a:solidFill>
                <a:latin typeface="Calibri"/>
                <a:cs typeface="Calibri"/>
              </a:rPr>
              <a:t> </a:t>
            </a:r>
            <a:r>
              <a:rPr sz="1400" dirty="0">
                <a:solidFill>
                  <a:srgbClr val="FFFFFF"/>
                </a:solidFill>
                <a:latin typeface="Calibri"/>
                <a:cs typeface="Calibri"/>
              </a:rPr>
              <a:t>and</a:t>
            </a:r>
            <a:r>
              <a:rPr sz="1400" spc="-25" dirty="0">
                <a:solidFill>
                  <a:srgbClr val="FFFFFF"/>
                </a:solidFill>
                <a:latin typeface="Calibri"/>
                <a:cs typeface="Calibri"/>
              </a:rPr>
              <a:t> </a:t>
            </a:r>
            <a:r>
              <a:rPr sz="1400" dirty="0">
                <a:solidFill>
                  <a:srgbClr val="FFFFFF"/>
                </a:solidFill>
                <a:latin typeface="Calibri"/>
                <a:cs typeface="Calibri"/>
              </a:rPr>
              <a:t>resources.</a:t>
            </a:r>
            <a:r>
              <a:rPr sz="1400" spc="-30" dirty="0">
                <a:solidFill>
                  <a:srgbClr val="FFFFFF"/>
                </a:solidFill>
                <a:latin typeface="Calibri"/>
                <a:cs typeface="Calibri"/>
              </a:rPr>
              <a:t> </a:t>
            </a:r>
            <a:r>
              <a:rPr sz="1400" spc="-10" dirty="0">
                <a:solidFill>
                  <a:srgbClr val="FFFFFF"/>
                </a:solidFill>
                <a:latin typeface="Calibri"/>
                <a:cs typeface="Calibri"/>
              </a:rPr>
              <a:t>Governors </a:t>
            </a:r>
            <a:r>
              <a:rPr sz="1400" dirty="0">
                <a:solidFill>
                  <a:srgbClr val="FFFFFF"/>
                </a:solidFill>
                <a:latin typeface="Calibri"/>
                <a:cs typeface="Calibri"/>
              </a:rPr>
              <a:t>try</a:t>
            </a:r>
            <a:r>
              <a:rPr sz="1400" spc="-50" dirty="0">
                <a:solidFill>
                  <a:srgbClr val="FFFFFF"/>
                </a:solidFill>
                <a:latin typeface="Calibri"/>
                <a:cs typeface="Calibri"/>
              </a:rPr>
              <a:t> </a:t>
            </a:r>
            <a:r>
              <a:rPr sz="1400" dirty="0">
                <a:solidFill>
                  <a:srgbClr val="FFFFFF"/>
                </a:solidFill>
                <a:latin typeface="Calibri"/>
                <a:cs typeface="Calibri"/>
              </a:rPr>
              <a:t>to</a:t>
            </a:r>
            <a:r>
              <a:rPr sz="1400" spc="-30" dirty="0">
                <a:solidFill>
                  <a:srgbClr val="FFFFFF"/>
                </a:solidFill>
                <a:latin typeface="Calibri"/>
                <a:cs typeface="Calibri"/>
              </a:rPr>
              <a:t> </a:t>
            </a:r>
            <a:r>
              <a:rPr sz="1400" dirty="0">
                <a:solidFill>
                  <a:srgbClr val="FFFFFF"/>
                </a:solidFill>
                <a:latin typeface="Calibri"/>
                <a:cs typeface="Calibri"/>
              </a:rPr>
              <a:t>ensure</a:t>
            </a:r>
            <a:r>
              <a:rPr sz="1400" spc="-35" dirty="0">
                <a:solidFill>
                  <a:srgbClr val="FFFFFF"/>
                </a:solidFill>
                <a:latin typeface="Calibri"/>
                <a:cs typeface="Calibri"/>
              </a:rPr>
              <a:t> </a:t>
            </a:r>
            <a:r>
              <a:rPr sz="1400" dirty="0">
                <a:solidFill>
                  <a:srgbClr val="FFFFFF"/>
                </a:solidFill>
                <a:latin typeface="Calibri"/>
                <a:cs typeface="Calibri"/>
              </a:rPr>
              <a:t>that</a:t>
            </a:r>
            <a:r>
              <a:rPr sz="1400" spc="-20" dirty="0">
                <a:solidFill>
                  <a:srgbClr val="FFFFFF"/>
                </a:solidFill>
                <a:latin typeface="Calibri"/>
                <a:cs typeface="Calibri"/>
              </a:rPr>
              <a:t> </a:t>
            </a:r>
            <a:r>
              <a:rPr sz="1400" spc="-10" dirty="0">
                <a:solidFill>
                  <a:srgbClr val="FFFFFF"/>
                </a:solidFill>
                <a:latin typeface="Calibri"/>
                <a:cs typeface="Calibri"/>
              </a:rPr>
              <a:t>sufficient</a:t>
            </a:r>
            <a:r>
              <a:rPr sz="1400" spc="-30" dirty="0">
                <a:solidFill>
                  <a:srgbClr val="FFFFFF"/>
                </a:solidFill>
                <a:latin typeface="Calibri"/>
                <a:cs typeface="Calibri"/>
              </a:rPr>
              <a:t> </a:t>
            </a:r>
            <a:r>
              <a:rPr sz="1400" dirty="0">
                <a:solidFill>
                  <a:srgbClr val="FFFFFF"/>
                </a:solidFill>
                <a:latin typeface="Calibri"/>
                <a:cs typeface="Calibri"/>
              </a:rPr>
              <a:t>funds</a:t>
            </a:r>
            <a:r>
              <a:rPr sz="1400" spc="-30" dirty="0">
                <a:solidFill>
                  <a:srgbClr val="FFFFFF"/>
                </a:solidFill>
                <a:latin typeface="Calibri"/>
                <a:cs typeface="Calibri"/>
              </a:rPr>
              <a:t> </a:t>
            </a:r>
            <a:r>
              <a:rPr sz="1400" dirty="0">
                <a:solidFill>
                  <a:srgbClr val="FFFFFF"/>
                </a:solidFill>
                <a:latin typeface="Calibri"/>
                <a:cs typeface="Calibri"/>
              </a:rPr>
              <a:t>are</a:t>
            </a:r>
            <a:r>
              <a:rPr sz="1400" spc="-35" dirty="0">
                <a:solidFill>
                  <a:srgbClr val="FFFFFF"/>
                </a:solidFill>
                <a:latin typeface="Calibri"/>
                <a:cs typeface="Calibri"/>
              </a:rPr>
              <a:t> </a:t>
            </a:r>
            <a:r>
              <a:rPr sz="1400" dirty="0">
                <a:solidFill>
                  <a:srgbClr val="FFFFFF"/>
                </a:solidFill>
                <a:latin typeface="Calibri"/>
                <a:cs typeface="Calibri"/>
              </a:rPr>
              <a:t>budgeted</a:t>
            </a:r>
            <a:r>
              <a:rPr sz="1400" spc="-5" dirty="0">
                <a:solidFill>
                  <a:srgbClr val="FFFFFF"/>
                </a:solidFill>
                <a:latin typeface="Calibri"/>
                <a:cs typeface="Calibri"/>
              </a:rPr>
              <a:t> </a:t>
            </a:r>
            <a:r>
              <a:rPr sz="1400" dirty="0">
                <a:solidFill>
                  <a:srgbClr val="FFFFFF"/>
                </a:solidFill>
                <a:latin typeface="Calibri"/>
                <a:cs typeface="Calibri"/>
              </a:rPr>
              <a:t>to</a:t>
            </a:r>
            <a:r>
              <a:rPr sz="1400" spc="-30" dirty="0">
                <a:solidFill>
                  <a:srgbClr val="FFFFFF"/>
                </a:solidFill>
                <a:latin typeface="Calibri"/>
                <a:cs typeface="Calibri"/>
              </a:rPr>
              <a:t> </a:t>
            </a:r>
            <a:r>
              <a:rPr sz="1400" dirty="0">
                <a:solidFill>
                  <a:srgbClr val="FFFFFF"/>
                </a:solidFill>
                <a:latin typeface="Calibri"/>
                <a:cs typeface="Calibri"/>
              </a:rPr>
              <a:t>meet</a:t>
            </a:r>
            <a:r>
              <a:rPr sz="1400" spc="-35" dirty="0">
                <a:solidFill>
                  <a:srgbClr val="FFFFFF"/>
                </a:solidFill>
                <a:latin typeface="Calibri"/>
                <a:cs typeface="Calibri"/>
              </a:rPr>
              <a:t> </a:t>
            </a:r>
            <a:r>
              <a:rPr sz="1400" dirty="0">
                <a:solidFill>
                  <a:srgbClr val="FFFFFF"/>
                </a:solidFill>
                <a:latin typeface="Calibri"/>
                <a:cs typeface="Calibri"/>
              </a:rPr>
              <a:t>the</a:t>
            </a:r>
            <a:r>
              <a:rPr sz="1400" spc="-30" dirty="0">
                <a:solidFill>
                  <a:srgbClr val="FFFFFF"/>
                </a:solidFill>
                <a:latin typeface="Calibri"/>
                <a:cs typeface="Calibri"/>
              </a:rPr>
              <a:t> </a:t>
            </a:r>
            <a:r>
              <a:rPr sz="1400" dirty="0">
                <a:solidFill>
                  <a:srgbClr val="FFFFFF"/>
                </a:solidFill>
                <a:latin typeface="Calibri"/>
                <a:cs typeface="Calibri"/>
              </a:rPr>
              <a:t>needs</a:t>
            </a:r>
            <a:r>
              <a:rPr sz="1400" spc="-15" dirty="0">
                <a:solidFill>
                  <a:srgbClr val="FFFFFF"/>
                </a:solidFill>
                <a:latin typeface="Calibri"/>
                <a:cs typeface="Calibri"/>
              </a:rPr>
              <a:t> </a:t>
            </a:r>
            <a:r>
              <a:rPr sz="1400" dirty="0">
                <a:solidFill>
                  <a:srgbClr val="FFFFFF"/>
                </a:solidFill>
                <a:latin typeface="Calibri"/>
                <a:cs typeface="Calibri"/>
              </a:rPr>
              <a:t>of</a:t>
            </a:r>
            <a:r>
              <a:rPr sz="1400" spc="-40" dirty="0">
                <a:solidFill>
                  <a:srgbClr val="FFFFFF"/>
                </a:solidFill>
                <a:latin typeface="Calibri"/>
                <a:cs typeface="Calibri"/>
              </a:rPr>
              <a:t> </a:t>
            </a:r>
            <a:r>
              <a:rPr sz="1400" dirty="0">
                <a:solidFill>
                  <a:srgbClr val="FFFFFF"/>
                </a:solidFill>
                <a:latin typeface="Calibri"/>
                <a:cs typeface="Calibri"/>
              </a:rPr>
              <a:t>SEN</a:t>
            </a:r>
            <a:r>
              <a:rPr sz="1400" spc="-55" dirty="0">
                <a:solidFill>
                  <a:srgbClr val="FFFFFF"/>
                </a:solidFill>
                <a:latin typeface="Calibri"/>
                <a:cs typeface="Calibri"/>
              </a:rPr>
              <a:t> </a:t>
            </a:r>
            <a:r>
              <a:rPr sz="1400" dirty="0">
                <a:solidFill>
                  <a:srgbClr val="FFFFFF"/>
                </a:solidFill>
                <a:latin typeface="Calibri"/>
                <a:cs typeface="Calibri"/>
              </a:rPr>
              <a:t>Support</a:t>
            </a:r>
            <a:r>
              <a:rPr sz="1400" spc="-45" dirty="0">
                <a:solidFill>
                  <a:srgbClr val="FFFFFF"/>
                </a:solidFill>
                <a:latin typeface="Calibri"/>
                <a:cs typeface="Calibri"/>
              </a:rPr>
              <a:t> </a:t>
            </a:r>
            <a:r>
              <a:rPr sz="1400" dirty="0">
                <a:solidFill>
                  <a:srgbClr val="FFFFFF"/>
                </a:solidFill>
                <a:latin typeface="Calibri"/>
                <a:cs typeface="Calibri"/>
              </a:rPr>
              <a:t>based</a:t>
            </a:r>
            <a:r>
              <a:rPr sz="1400" spc="-20" dirty="0">
                <a:solidFill>
                  <a:srgbClr val="FFFFFF"/>
                </a:solidFill>
                <a:latin typeface="Calibri"/>
                <a:cs typeface="Calibri"/>
              </a:rPr>
              <a:t> </a:t>
            </a:r>
            <a:r>
              <a:rPr sz="1400" dirty="0">
                <a:solidFill>
                  <a:srgbClr val="FFFFFF"/>
                </a:solidFill>
                <a:latin typeface="Calibri"/>
                <a:cs typeface="Calibri"/>
              </a:rPr>
              <a:t>on</a:t>
            </a:r>
            <a:r>
              <a:rPr sz="1400" spc="-40" dirty="0">
                <a:solidFill>
                  <a:srgbClr val="FFFFFF"/>
                </a:solidFill>
                <a:latin typeface="Calibri"/>
                <a:cs typeface="Calibri"/>
              </a:rPr>
              <a:t> </a:t>
            </a:r>
            <a:r>
              <a:rPr sz="1400" spc="-25" dirty="0">
                <a:solidFill>
                  <a:srgbClr val="FFFFFF"/>
                </a:solidFill>
                <a:latin typeface="Calibri"/>
                <a:cs typeface="Calibri"/>
              </a:rPr>
              <a:t>the </a:t>
            </a:r>
            <a:r>
              <a:rPr sz="1400" dirty="0">
                <a:solidFill>
                  <a:srgbClr val="FFFFFF"/>
                </a:solidFill>
                <a:latin typeface="Calibri"/>
                <a:cs typeface="Calibri"/>
              </a:rPr>
              <a:t>needs</a:t>
            </a:r>
            <a:r>
              <a:rPr sz="1400" spc="-30" dirty="0">
                <a:solidFill>
                  <a:srgbClr val="FFFFFF"/>
                </a:solidFill>
                <a:latin typeface="Calibri"/>
                <a:cs typeface="Calibri"/>
              </a:rPr>
              <a:t> </a:t>
            </a:r>
            <a:r>
              <a:rPr sz="1400" dirty="0">
                <a:solidFill>
                  <a:srgbClr val="FFFFFF"/>
                </a:solidFill>
                <a:latin typeface="Calibri"/>
                <a:cs typeface="Calibri"/>
              </a:rPr>
              <a:t>across</a:t>
            </a:r>
            <a:r>
              <a:rPr sz="1400" spc="-35" dirty="0">
                <a:solidFill>
                  <a:srgbClr val="FFFFFF"/>
                </a:solidFill>
                <a:latin typeface="Calibri"/>
                <a:cs typeface="Calibri"/>
              </a:rPr>
              <a:t> </a:t>
            </a:r>
            <a:r>
              <a:rPr sz="1400" dirty="0">
                <a:solidFill>
                  <a:srgbClr val="FFFFFF"/>
                </a:solidFill>
                <a:latin typeface="Calibri"/>
                <a:cs typeface="Calibri"/>
              </a:rPr>
              <a:t>the</a:t>
            </a:r>
            <a:r>
              <a:rPr sz="1400" spc="-35" dirty="0">
                <a:solidFill>
                  <a:srgbClr val="FFFFFF"/>
                </a:solidFill>
                <a:latin typeface="Calibri"/>
                <a:cs typeface="Calibri"/>
              </a:rPr>
              <a:t> </a:t>
            </a:r>
            <a:r>
              <a:rPr sz="1400" dirty="0">
                <a:solidFill>
                  <a:srgbClr val="FFFFFF"/>
                </a:solidFill>
                <a:latin typeface="Calibri"/>
                <a:cs typeface="Calibri"/>
              </a:rPr>
              <a:t>school</a:t>
            </a:r>
            <a:r>
              <a:rPr sz="1400" spc="-50" dirty="0">
                <a:solidFill>
                  <a:srgbClr val="FFFFFF"/>
                </a:solidFill>
                <a:latin typeface="Calibri"/>
                <a:cs typeface="Calibri"/>
              </a:rPr>
              <a:t> </a:t>
            </a:r>
            <a:r>
              <a:rPr sz="1400" spc="-10" dirty="0">
                <a:solidFill>
                  <a:srgbClr val="FFFFFF"/>
                </a:solidFill>
                <a:latin typeface="Calibri"/>
                <a:cs typeface="Calibri"/>
              </a:rPr>
              <a:t>community.</a:t>
            </a:r>
            <a:endParaRPr sz="1400" dirty="0">
              <a:latin typeface="Calibri"/>
              <a:cs typeface="Calibri"/>
            </a:endParaRPr>
          </a:p>
          <a:p>
            <a:pPr>
              <a:lnSpc>
                <a:spcPct val="100000"/>
              </a:lnSpc>
            </a:pPr>
            <a:endParaRPr sz="1400" dirty="0">
              <a:latin typeface="Calibri"/>
              <a:cs typeface="Calibri"/>
            </a:endParaRPr>
          </a:p>
          <a:p>
            <a:pPr>
              <a:lnSpc>
                <a:spcPct val="100000"/>
              </a:lnSpc>
              <a:spcBef>
                <a:spcPts val="270"/>
              </a:spcBef>
            </a:pPr>
            <a:endParaRPr sz="1400" dirty="0">
              <a:latin typeface="Calibri"/>
              <a:cs typeface="Calibri"/>
            </a:endParaRPr>
          </a:p>
          <a:p>
            <a:pPr marL="12700" marR="117475">
              <a:lnSpc>
                <a:spcPct val="100000"/>
              </a:lnSpc>
            </a:pPr>
            <a:r>
              <a:rPr sz="1400" spc="-65" dirty="0">
                <a:solidFill>
                  <a:srgbClr val="FFFFFF"/>
                </a:solidFill>
                <a:latin typeface="Calibri"/>
                <a:cs typeface="Calibri"/>
              </a:rPr>
              <a:t>To</a:t>
            </a:r>
            <a:r>
              <a:rPr sz="1400" spc="-15" dirty="0">
                <a:solidFill>
                  <a:srgbClr val="FFFFFF"/>
                </a:solidFill>
                <a:latin typeface="Calibri"/>
                <a:cs typeface="Calibri"/>
              </a:rPr>
              <a:t> </a:t>
            </a:r>
            <a:r>
              <a:rPr sz="1400" dirty="0">
                <a:solidFill>
                  <a:srgbClr val="FFFFFF"/>
                </a:solidFill>
                <a:latin typeface="Calibri"/>
                <a:cs typeface="Calibri"/>
              </a:rPr>
              <a:t>meet</a:t>
            </a:r>
            <a:r>
              <a:rPr sz="1400" spc="-70" dirty="0">
                <a:solidFill>
                  <a:srgbClr val="FFFFFF"/>
                </a:solidFill>
                <a:latin typeface="Calibri"/>
                <a:cs typeface="Calibri"/>
              </a:rPr>
              <a:t> </a:t>
            </a:r>
            <a:r>
              <a:rPr sz="1400" dirty="0">
                <a:solidFill>
                  <a:srgbClr val="FFFFFF"/>
                </a:solidFill>
                <a:latin typeface="Calibri"/>
                <a:cs typeface="Calibri"/>
              </a:rPr>
              <a:t>some</a:t>
            </a:r>
            <a:r>
              <a:rPr sz="1400" spc="-55" dirty="0">
                <a:solidFill>
                  <a:srgbClr val="FFFFFF"/>
                </a:solidFill>
                <a:latin typeface="Calibri"/>
                <a:cs typeface="Calibri"/>
              </a:rPr>
              <a:t> </a:t>
            </a:r>
            <a:r>
              <a:rPr sz="1400" spc="-10" dirty="0">
                <a:solidFill>
                  <a:srgbClr val="FFFFFF"/>
                </a:solidFill>
                <a:latin typeface="Calibri"/>
                <a:cs typeface="Calibri"/>
              </a:rPr>
              <a:t>children’s</a:t>
            </a:r>
            <a:r>
              <a:rPr sz="1400" spc="-20" dirty="0">
                <a:solidFill>
                  <a:srgbClr val="FFFFFF"/>
                </a:solidFill>
                <a:latin typeface="Calibri"/>
                <a:cs typeface="Calibri"/>
              </a:rPr>
              <a:t> </a:t>
            </a:r>
            <a:r>
              <a:rPr sz="1400" dirty="0">
                <a:solidFill>
                  <a:srgbClr val="FFFFFF"/>
                </a:solidFill>
                <a:latin typeface="Calibri"/>
                <a:cs typeface="Calibri"/>
              </a:rPr>
              <a:t>needs,</a:t>
            </a:r>
            <a:r>
              <a:rPr sz="1400" spc="-30" dirty="0">
                <a:solidFill>
                  <a:srgbClr val="FFFFFF"/>
                </a:solidFill>
                <a:latin typeface="Calibri"/>
                <a:cs typeface="Calibri"/>
              </a:rPr>
              <a:t> </a:t>
            </a:r>
            <a:r>
              <a:rPr sz="1400" dirty="0">
                <a:solidFill>
                  <a:srgbClr val="FFFFFF"/>
                </a:solidFill>
                <a:latin typeface="Calibri"/>
                <a:cs typeface="Calibri"/>
              </a:rPr>
              <a:t>who</a:t>
            </a:r>
            <a:r>
              <a:rPr sz="1400" spc="-55" dirty="0">
                <a:solidFill>
                  <a:srgbClr val="FFFFFF"/>
                </a:solidFill>
                <a:latin typeface="Calibri"/>
                <a:cs typeface="Calibri"/>
              </a:rPr>
              <a:t> </a:t>
            </a:r>
            <a:r>
              <a:rPr sz="1400" dirty="0">
                <a:solidFill>
                  <a:srgbClr val="FFFFFF"/>
                </a:solidFill>
                <a:latin typeface="Calibri"/>
                <a:cs typeface="Calibri"/>
              </a:rPr>
              <a:t>do</a:t>
            </a:r>
            <a:r>
              <a:rPr sz="1400" spc="-45" dirty="0">
                <a:solidFill>
                  <a:srgbClr val="FFFFFF"/>
                </a:solidFill>
                <a:latin typeface="Calibri"/>
                <a:cs typeface="Calibri"/>
              </a:rPr>
              <a:t> </a:t>
            </a:r>
            <a:r>
              <a:rPr sz="1400" dirty="0">
                <a:solidFill>
                  <a:srgbClr val="FFFFFF"/>
                </a:solidFill>
                <a:latin typeface="Calibri"/>
                <a:cs typeface="Calibri"/>
              </a:rPr>
              <a:t>not</a:t>
            </a:r>
            <a:r>
              <a:rPr sz="1400" spc="-45" dirty="0">
                <a:solidFill>
                  <a:srgbClr val="FFFFFF"/>
                </a:solidFill>
                <a:latin typeface="Calibri"/>
                <a:cs typeface="Calibri"/>
              </a:rPr>
              <a:t> </a:t>
            </a:r>
            <a:r>
              <a:rPr sz="1400" dirty="0">
                <a:solidFill>
                  <a:srgbClr val="FFFFFF"/>
                </a:solidFill>
                <a:latin typeface="Calibri"/>
                <a:cs typeface="Calibri"/>
              </a:rPr>
              <a:t>currently</a:t>
            </a:r>
            <a:r>
              <a:rPr sz="1400" spc="-30" dirty="0">
                <a:solidFill>
                  <a:srgbClr val="FFFFFF"/>
                </a:solidFill>
                <a:latin typeface="Calibri"/>
                <a:cs typeface="Calibri"/>
              </a:rPr>
              <a:t> </a:t>
            </a:r>
            <a:r>
              <a:rPr sz="1400" dirty="0">
                <a:solidFill>
                  <a:srgbClr val="FFFFFF"/>
                </a:solidFill>
                <a:latin typeface="Calibri"/>
                <a:cs typeface="Calibri"/>
              </a:rPr>
              <a:t>have</a:t>
            </a:r>
            <a:r>
              <a:rPr sz="1400" spc="-35" dirty="0">
                <a:solidFill>
                  <a:srgbClr val="FFFFFF"/>
                </a:solidFill>
                <a:latin typeface="Calibri"/>
                <a:cs typeface="Calibri"/>
              </a:rPr>
              <a:t> </a:t>
            </a:r>
            <a:r>
              <a:rPr sz="1400" dirty="0">
                <a:solidFill>
                  <a:srgbClr val="FFFFFF"/>
                </a:solidFill>
                <a:latin typeface="Calibri"/>
                <a:cs typeface="Calibri"/>
              </a:rPr>
              <a:t>an</a:t>
            </a:r>
            <a:r>
              <a:rPr sz="1400" spc="-40" dirty="0">
                <a:solidFill>
                  <a:srgbClr val="FFFFFF"/>
                </a:solidFill>
                <a:latin typeface="Calibri"/>
                <a:cs typeface="Calibri"/>
              </a:rPr>
              <a:t> </a:t>
            </a:r>
            <a:r>
              <a:rPr sz="1400" spc="-35" dirty="0">
                <a:solidFill>
                  <a:srgbClr val="FFFFFF"/>
                </a:solidFill>
                <a:latin typeface="Calibri"/>
                <a:cs typeface="Calibri"/>
              </a:rPr>
              <a:t>EHCP,</a:t>
            </a:r>
            <a:r>
              <a:rPr sz="1400" spc="-45" dirty="0">
                <a:solidFill>
                  <a:srgbClr val="FFFFFF"/>
                </a:solidFill>
                <a:latin typeface="Calibri"/>
                <a:cs typeface="Calibri"/>
              </a:rPr>
              <a:t> </a:t>
            </a:r>
            <a:r>
              <a:rPr sz="1400" dirty="0">
                <a:solidFill>
                  <a:srgbClr val="FFFFFF"/>
                </a:solidFill>
                <a:latin typeface="Calibri"/>
                <a:cs typeface="Calibri"/>
              </a:rPr>
              <a:t>additional</a:t>
            </a:r>
            <a:r>
              <a:rPr sz="1400" spc="-25" dirty="0">
                <a:solidFill>
                  <a:srgbClr val="FFFFFF"/>
                </a:solidFill>
                <a:latin typeface="Calibri"/>
                <a:cs typeface="Calibri"/>
              </a:rPr>
              <a:t> </a:t>
            </a:r>
            <a:r>
              <a:rPr sz="1400" dirty="0">
                <a:solidFill>
                  <a:srgbClr val="FFFFFF"/>
                </a:solidFill>
                <a:latin typeface="Calibri"/>
                <a:cs typeface="Calibri"/>
              </a:rPr>
              <a:t>funding</a:t>
            </a:r>
            <a:r>
              <a:rPr sz="1400" spc="-30" dirty="0">
                <a:solidFill>
                  <a:srgbClr val="FFFFFF"/>
                </a:solidFill>
                <a:latin typeface="Calibri"/>
                <a:cs typeface="Calibri"/>
              </a:rPr>
              <a:t> </a:t>
            </a:r>
            <a:r>
              <a:rPr sz="1400" dirty="0">
                <a:solidFill>
                  <a:srgbClr val="FFFFFF"/>
                </a:solidFill>
                <a:latin typeface="Calibri"/>
                <a:cs typeface="Calibri"/>
              </a:rPr>
              <a:t>may</a:t>
            </a:r>
            <a:r>
              <a:rPr sz="1400" spc="-50" dirty="0">
                <a:solidFill>
                  <a:srgbClr val="FFFFFF"/>
                </a:solidFill>
                <a:latin typeface="Calibri"/>
                <a:cs typeface="Calibri"/>
              </a:rPr>
              <a:t> </a:t>
            </a:r>
            <a:r>
              <a:rPr sz="1400" spc="-25" dirty="0">
                <a:solidFill>
                  <a:srgbClr val="FFFFFF"/>
                </a:solidFill>
                <a:latin typeface="Calibri"/>
                <a:cs typeface="Calibri"/>
              </a:rPr>
              <a:t>be </a:t>
            </a:r>
            <a:r>
              <a:rPr sz="1400" spc="-10" dirty="0">
                <a:solidFill>
                  <a:srgbClr val="FFFFFF"/>
                </a:solidFill>
                <a:latin typeface="Calibri"/>
                <a:cs typeface="Calibri"/>
              </a:rPr>
              <a:t>required</a:t>
            </a:r>
            <a:r>
              <a:rPr sz="1400" spc="-15" dirty="0">
                <a:solidFill>
                  <a:srgbClr val="FFFFFF"/>
                </a:solidFill>
                <a:latin typeface="Calibri"/>
                <a:cs typeface="Calibri"/>
              </a:rPr>
              <a:t> </a:t>
            </a:r>
            <a:r>
              <a:rPr sz="1400" dirty="0">
                <a:solidFill>
                  <a:srgbClr val="FFFFFF"/>
                </a:solidFill>
                <a:latin typeface="Calibri"/>
                <a:cs typeface="Calibri"/>
              </a:rPr>
              <a:t>to</a:t>
            </a:r>
            <a:r>
              <a:rPr sz="1400" spc="-25" dirty="0">
                <a:solidFill>
                  <a:srgbClr val="FFFFFF"/>
                </a:solidFill>
                <a:latin typeface="Calibri"/>
                <a:cs typeface="Calibri"/>
              </a:rPr>
              <a:t> </a:t>
            </a:r>
            <a:r>
              <a:rPr sz="1400" spc="-10" dirty="0">
                <a:solidFill>
                  <a:srgbClr val="FFFFFF"/>
                </a:solidFill>
                <a:latin typeface="Calibri"/>
                <a:cs typeface="Calibri"/>
              </a:rPr>
              <a:t>provide</a:t>
            </a:r>
            <a:r>
              <a:rPr sz="1400" spc="-40" dirty="0">
                <a:solidFill>
                  <a:srgbClr val="FFFFFF"/>
                </a:solidFill>
                <a:latin typeface="Calibri"/>
                <a:cs typeface="Calibri"/>
              </a:rPr>
              <a:t> </a:t>
            </a:r>
            <a:r>
              <a:rPr sz="1400" dirty="0">
                <a:solidFill>
                  <a:srgbClr val="FFFFFF"/>
                </a:solidFill>
                <a:latin typeface="Calibri"/>
                <a:cs typeface="Calibri"/>
              </a:rPr>
              <a:t>a</a:t>
            </a:r>
            <a:r>
              <a:rPr sz="1400" spc="-25" dirty="0">
                <a:solidFill>
                  <a:srgbClr val="FFFFFF"/>
                </a:solidFill>
                <a:latin typeface="Calibri"/>
                <a:cs typeface="Calibri"/>
              </a:rPr>
              <a:t> </a:t>
            </a:r>
            <a:r>
              <a:rPr sz="1400" dirty="0">
                <a:solidFill>
                  <a:srgbClr val="FFFFFF"/>
                </a:solidFill>
                <a:latin typeface="Calibri"/>
                <a:cs typeface="Calibri"/>
              </a:rPr>
              <a:t>short</a:t>
            </a:r>
            <a:r>
              <a:rPr sz="1400" spc="-25" dirty="0">
                <a:solidFill>
                  <a:srgbClr val="FFFFFF"/>
                </a:solidFill>
                <a:latin typeface="Calibri"/>
                <a:cs typeface="Calibri"/>
              </a:rPr>
              <a:t> </a:t>
            </a:r>
            <a:r>
              <a:rPr sz="1400" dirty="0">
                <a:solidFill>
                  <a:srgbClr val="FFFFFF"/>
                </a:solidFill>
                <a:latin typeface="Calibri"/>
                <a:cs typeface="Calibri"/>
              </a:rPr>
              <a:t>term</a:t>
            </a:r>
            <a:r>
              <a:rPr sz="1400" spc="-40" dirty="0">
                <a:solidFill>
                  <a:srgbClr val="FFFFFF"/>
                </a:solidFill>
                <a:latin typeface="Calibri"/>
                <a:cs typeface="Calibri"/>
              </a:rPr>
              <a:t> </a:t>
            </a:r>
            <a:r>
              <a:rPr sz="1400" spc="-10" dirty="0">
                <a:solidFill>
                  <a:srgbClr val="FFFFFF"/>
                </a:solidFill>
                <a:latin typeface="Calibri"/>
                <a:cs typeface="Calibri"/>
              </a:rPr>
              <a:t>intervention</a:t>
            </a:r>
            <a:r>
              <a:rPr sz="1400" spc="-15" dirty="0">
                <a:solidFill>
                  <a:srgbClr val="FFFFFF"/>
                </a:solidFill>
                <a:latin typeface="Calibri"/>
                <a:cs typeface="Calibri"/>
              </a:rPr>
              <a:t> </a:t>
            </a:r>
            <a:r>
              <a:rPr sz="1400" dirty="0">
                <a:solidFill>
                  <a:srgbClr val="FFFFFF"/>
                </a:solidFill>
                <a:latin typeface="Calibri"/>
                <a:cs typeface="Calibri"/>
              </a:rPr>
              <a:t>or</a:t>
            </a:r>
            <a:r>
              <a:rPr sz="1400" spc="-40" dirty="0">
                <a:solidFill>
                  <a:srgbClr val="FFFFFF"/>
                </a:solidFill>
                <a:latin typeface="Calibri"/>
                <a:cs typeface="Calibri"/>
              </a:rPr>
              <a:t> </a:t>
            </a:r>
            <a:r>
              <a:rPr sz="1400" dirty="0">
                <a:solidFill>
                  <a:srgbClr val="FFFFFF"/>
                </a:solidFill>
                <a:latin typeface="Calibri"/>
                <a:cs typeface="Calibri"/>
              </a:rPr>
              <a:t>resource.</a:t>
            </a:r>
            <a:r>
              <a:rPr sz="1400" spc="260" dirty="0">
                <a:solidFill>
                  <a:srgbClr val="FFFFFF"/>
                </a:solidFill>
                <a:latin typeface="Calibri"/>
                <a:cs typeface="Calibri"/>
              </a:rPr>
              <a:t> </a:t>
            </a:r>
            <a:r>
              <a:rPr sz="1400" dirty="0">
                <a:solidFill>
                  <a:srgbClr val="FFFFFF"/>
                </a:solidFill>
                <a:latin typeface="Calibri"/>
                <a:cs typeface="Calibri"/>
              </a:rPr>
              <a:t>This</a:t>
            </a:r>
            <a:r>
              <a:rPr sz="1400" spc="-25" dirty="0">
                <a:solidFill>
                  <a:srgbClr val="FFFFFF"/>
                </a:solidFill>
                <a:latin typeface="Calibri"/>
                <a:cs typeface="Calibri"/>
              </a:rPr>
              <a:t> </a:t>
            </a:r>
            <a:r>
              <a:rPr sz="1400" dirty="0">
                <a:solidFill>
                  <a:srgbClr val="FFFFFF"/>
                </a:solidFill>
                <a:latin typeface="Calibri"/>
                <a:cs typeface="Calibri"/>
              </a:rPr>
              <a:t>is</a:t>
            </a:r>
            <a:r>
              <a:rPr sz="1400" spc="-30" dirty="0">
                <a:solidFill>
                  <a:srgbClr val="FFFFFF"/>
                </a:solidFill>
                <a:latin typeface="Calibri"/>
                <a:cs typeface="Calibri"/>
              </a:rPr>
              <a:t> </a:t>
            </a:r>
            <a:r>
              <a:rPr sz="1400" dirty="0">
                <a:solidFill>
                  <a:srgbClr val="FFFFFF"/>
                </a:solidFill>
                <a:latin typeface="Calibri"/>
                <a:cs typeface="Calibri"/>
              </a:rPr>
              <a:t>allocated</a:t>
            </a:r>
            <a:r>
              <a:rPr sz="1400" spc="-15" dirty="0">
                <a:solidFill>
                  <a:srgbClr val="FFFFFF"/>
                </a:solidFill>
                <a:latin typeface="Calibri"/>
                <a:cs typeface="Calibri"/>
              </a:rPr>
              <a:t> </a:t>
            </a:r>
            <a:r>
              <a:rPr sz="1400" spc="-10" dirty="0">
                <a:solidFill>
                  <a:srgbClr val="FFFFFF"/>
                </a:solidFill>
                <a:latin typeface="Calibri"/>
                <a:cs typeface="Calibri"/>
              </a:rPr>
              <a:t>through</a:t>
            </a:r>
            <a:r>
              <a:rPr sz="1400" spc="-25" dirty="0">
                <a:solidFill>
                  <a:srgbClr val="FFFFFF"/>
                </a:solidFill>
                <a:latin typeface="Calibri"/>
                <a:cs typeface="Calibri"/>
              </a:rPr>
              <a:t> </a:t>
            </a:r>
            <a:r>
              <a:rPr sz="1400" dirty="0">
                <a:solidFill>
                  <a:srgbClr val="FFFFFF"/>
                </a:solidFill>
                <a:latin typeface="Calibri"/>
                <a:cs typeface="Calibri"/>
              </a:rPr>
              <a:t>the</a:t>
            </a:r>
            <a:r>
              <a:rPr sz="1400" spc="-25" dirty="0">
                <a:solidFill>
                  <a:srgbClr val="FFFFFF"/>
                </a:solidFill>
                <a:latin typeface="Calibri"/>
                <a:cs typeface="Calibri"/>
              </a:rPr>
              <a:t> </a:t>
            </a:r>
            <a:r>
              <a:rPr sz="1400" dirty="0">
                <a:solidFill>
                  <a:srgbClr val="FFFFFF"/>
                </a:solidFill>
                <a:latin typeface="Calibri"/>
                <a:cs typeface="Calibri"/>
              </a:rPr>
              <a:t>process</a:t>
            </a:r>
            <a:r>
              <a:rPr sz="1400" spc="-30" dirty="0">
                <a:solidFill>
                  <a:srgbClr val="FFFFFF"/>
                </a:solidFill>
                <a:latin typeface="Calibri"/>
                <a:cs typeface="Calibri"/>
              </a:rPr>
              <a:t> </a:t>
            </a:r>
            <a:r>
              <a:rPr sz="1400" spc="-25" dirty="0">
                <a:solidFill>
                  <a:srgbClr val="FFFFFF"/>
                </a:solidFill>
                <a:latin typeface="Calibri"/>
                <a:cs typeface="Calibri"/>
              </a:rPr>
              <a:t>of </a:t>
            </a:r>
            <a:r>
              <a:rPr sz="1400" dirty="0">
                <a:solidFill>
                  <a:srgbClr val="FFFFFF"/>
                </a:solidFill>
                <a:latin typeface="Calibri"/>
                <a:cs typeface="Calibri"/>
              </a:rPr>
              <a:t>FIF</a:t>
            </a:r>
            <a:r>
              <a:rPr sz="1400" spc="-60" dirty="0">
                <a:solidFill>
                  <a:srgbClr val="FFFFFF"/>
                </a:solidFill>
                <a:latin typeface="Calibri"/>
                <a:cs typeface="Calibri"/>
              </a:rPr>
              <a:t> </a:t>
            </a:r>
            <a:r>
              <a:rPr sz="1400" dirty="0">
                <a:solidFill>
                  <a:srgbClr val="FFFFFF"/>
                </a:solidFill>
                <a:latin typeface="Calibri"/>
                <a:cs typeface="Calibri"/>
              </a:rPr>
              <a:t>funding</a:t>
            </a:r>
            <a:r>
              <a:rPr sz="1400" spc="-20" dirty="0">
                <a:solidFill>
                  <a:srgbClr val="FFFFFF"/>
                </a:solidFill>
                <a:latin typeface="Calibri"/>
                <a:cs typeface="Calibri"/>
              </a:rPr>
              <a:t> </a:t>
            </a:r>
            <a:r>
              <a:rPr sz="1400" dirty="0">
                <a:solidFill>
                  <a:srgbClr val="FFFFFF"/>
                </a:solidFill>
                <a:latin typeface="Calibri"/>
                <a:cs typeface="Calibri"/>
              </a:rPr>
              <a:t>(as</a:t>
            </a:r>
            <a:r>
              <a:rPr sz="1400" spc="-20" dirty="0">
                <a:solidFill>
                  <a:srgbClr val="FFFFFF"/>
                </a:solidFill>
                <a:latin typeface="Calibri"/>
                <a:cs typeface="Calibri"/>
              </a:rPr>
              <a:t> </a:t>
            </a:r>
            <a:r>
              <a:rPr sz="1400" dirty="0">
                <a:solidFill>
                  <a:srgbClr val="FFFFFF"/>
                </a:solidFill>
                <a:latin typeface="Calibri"/>
                <a:cs typeface="Calibri"/>
              </a:rPr>
              <a:t>of</a:t>
            </a:r>
            <a:r>
              <a:rPr sz="1400" spc="-55" dirty="0">
                <a:solidFill>
                  <a:srgbClr val="FFFFFF"/>
                </a:solidFill>
                <a:latin typeface="Calibri"/>
                <a:cs typeface="Calibri"/>
              </a:rPr>
              <a:t> </a:t>
            </a:r>
            <a:r>
              <a:rPr sz="1400" dirty="0">
                <a:solidFill>
                  <a:srgbClr val="FFFFFF"/>
                </a:solidFill>
                <a:latin typeface="Calibri"/>
                <a:cs typeface="Calibri"/>
              </a:rPr>
              <a:t>April</a:t>
            </a:r>
            <a:r>
              <a:rPr sz="1400" spc="-25" dirty="0">
                <a:solidFill>
                  <a:srgbClr val="FFFFFF"/>
                </a:solidFill>
                <a:latin typeface="Calibri"/>
                <a:cs typeface="Calibri"/>
              </a:rPr>
              <a:t> </a:t>
            </a:r>
            <a:r>
              <a:rPr sz="1400" dirty="0">
                <a:solidFill>
                  <a:srgbClr val="FFFFFF"/>
                </a:solidFill>
                <a:latin typeface="Calibri"/>
                <a:cs typeface="Calibri"/>
              </a:rPr>
              <a:t>2026).</a:t>
            </a:r>
            <a:r>
              <a:rPr sz="1400" spc="-15" dirty="0">
                <a:solidFill>
                  <a:srgbClr val="FFFFFF"/>
                </a:solidFill>
                <a:latin typeface="Calibri"/>
                <a:cs typeface="Calibri"/>
              </a:rPr>
              <a:t> </a:t>
            </a:r>
            <a:r>
              <a:rPr sz="1400" dirty="0">
                <a:solidFill>
                  <a:srgbClr val="FFFFFF"/>
                </a:solidFill>
                <a:latin typeface="Calibri"/>
                <a:cs typeface="Calibri"/>
              </a:rPr>
              <a:t>Please</a:t>
            </a:r>
            <a:r>
              <a:rPr sz="1400" spc="-30" dirty="0">
                <a:solidFill>
                  <a:srgbClr val="FFFFFF"/>
                </a:solidFill>
                <a:latin typeface="Calibri"/>
                <a:cs typeface="Calibri"/>
              </a:rPr>
              <a:t> </a:t>
            </a:r>
            <a:r>
              <a:rPr sz="1400" dirty="0">
                <a:solidFill>
                  <a:srgbClr val="FFFFFF"/>
                </a:solidFill>
                <a:latin typeface="Calibri"/>
                <a:cs typeface="Calibri"/>
              </a:rPr>
              <a:t>speak</a:t>
            </a:r>
            <a:r>
              <a:rPr sz="1400" spc="-30" dirty="0">
                <a:solidFill>
                  <a:srgbClr val="FFFFFF"/>
                </a:solidFill>
                <a:latin typeface="Calibri"/>
                <a:cs typeface="Calibri"/>
              </a:rPr>
              <a:t> </a:t>
            </a:r>
            <a:r>
              <a:rPr sz="1400" dirty="0">
                <a:solidFill>
                  <a:srgbClr val="FFFFFF"/>
                </a:solidFill>
                <a:latin typeface="Calibri"/>
                <a:cs typeface="Calibri"/>
              </a:rPr>
              <a:t>to</a:t>
            </a:r>
            <a:r>
              <a:rPr sz="1400" spc="-30" dirty="0">
                <a:solidFill>
                  <a:srgbClr val="FFFFFF"/>
                </a:solidFill>
                <a:latin typeface="Calibri"/>
                <a:cs typeface="Calibri"/>
              </a:rPr>
              <a:t> </a:t>
            </a:r>
            <a:r>
              <a:rPr sz="1400" dirty="0">
                <a:solidFill>
                  <a:srgbClr val="FFFFFF"/>
                </a:solidFill>
                <a:latin typeface="Calibri"/>
                <a:cs typeface="Calibri"/>
              </a:rPr>
              <a:t>the</a:t>
            </a:r>
            <a:r>
              <a:rPr sz="1400" spc="-15" dirty="0">
                <a:solidFill>
                  <a:srgbClr val="FFFFFF"/>
                </a:solidFill>
                <a:latin typeface="Calibri"/>
                <a:cs typeface="Calibri"/>
              </a:rPr>
              <a:t> </a:t>
            </a:r>
            <a:r>
              <a:rPr sz="1400" dirty="0">
                <a:solidFill>
                  <a:srgbClr val="FFFFFF"/>
                </a:solidFill>
                <a:latin typeface="Calibri"/>
                <a:cs typeface="Calibri"/>
              </a:rPr>
              <a:t>SENCo</a:t>
            </a:r>
            <a:r>
              <a:rPr sz="1400" spc="-40" dirty="0">
                <a:solidFill>
                  <a:srgbClr val="FFFFFF"/>
                </a:solidFill>
                <a:latin typeface="Calibri"/>
                <a:cs typeface="Calibri"/>
              </a:rPr>
              <a:t> </a:t>
            </a:r>
            <a:r>
              <a:rPr sz="1400" dirty="0">
                <a:solidFill>
                  <a:srgbClr val="FFFFFF"/>
                </a:solidFill>
                <a:latin typeface="Calibri"/>
                <a:cs typeface="Calibri"/>
              </a:rPr>
              <a:t>if</a:t>
            </a:r>
            <a:r>
              <a:rPr sz="1400" spc="-45" dirty="0">
                <a:solidFill>
                  <a:srgbClr val="FFFFFF"/>
                </a:solidFill>
                <a:latin typeface="Calibri"/>
                <a:cs typeface="Calibri"/>
              </a:rPr>
              <a:t> </a:t>
            </a:r>
            <a:r>
              <a:rPr sz="1400" dirty="0">
                <a:solidFill>
                  <a:srgbClr val="FFFFFF"/>
                </a:solidFill>
                <a:latin typeface="Calibri"/>
                <a:cs typeface="Calibri"/>
              </a:rPr>
              <a:t>you</a:t>
            </a:r>
            <a:r>
              <a:rPr sz="1400" spc="-35" dirty="0">
                <a:solidFill>
                  <a:srgbClr val="FFFFFF"/>
                </a:solidFill>
                <a:latin typeface="Calibri"/>
                <a:cs typeface="Calibri"/>
              </a:rPr>
              <a:t> </a:t>
            </a:r>
            <a:r>
              <a:rPr sz="1400" dirty="0">
                <a:solidFill>
                  <a:srgbClr val="FFFFFF"/>
                </a:solidFill>
                <a:latin typeface="Calibri"/>
                <a:cs typeface="Calibri"/>
              </a:rPr>
              <a:t>think</a:t>
            </a:r>
            <a:r>
              <a:rPr sz="1400" spc="-20" dirty="0">
                <a:solidFill>
                  <a:srgbClr val="FFFFFF"/>
                </a:solidFill>
                <a:latin typeface="Calibri"/>
                <a:cs typeface="Calibri"/>
              </a:rPr>
              <a:t> </a:t>
            </a:r>
            <a:r>
              <a:rPr sz="1400" dirty="0">
                <a:solidFill>
                  <a:srgbClr val="FFFFFF"/>
                </a:solidFill>
                <a:latin typeface="Calibri"/>
                <a:cs typeface="Calibri"/>
              </a:rPr>
              <a:t>that</a:t>
            </a:r>
            <a:r>
              <a:rPr sz="1400" spc="-15" dirty="0">
                <a:solidFill>
                  <a:srgbClr val="FFFFFF"/>
                </a:solidFill>
                <a:latin typeface="Calibri"/>
                <a:cs typeface="Calibri"/>
              </a:rPr>
              <a:t> </a:t>
            </a:r>
            <a:r>
              <a:rPr sz="1400" dirty="0">
                <a:solidFill>
                  <a:srgbClr val="FFFFFF"/>
                </a:solidFill>
                <a:latin typeface="Calibri"/>
                <a:cs typeface="Calibri"/>
              </a:rPr>
              <a:t>your</a:t>
            </a:r>
            <a:r>
              <a:rPr sz="1400" spc="-45" dirty="0">
                <a:solidFill>
                  <a:srgbClr val="FFFFFF"/>
                </a:solidFill>
                <a:latin typeface="Calibri"/>
                <a:cs typeface="Calibri"/>
              </a:rPr>
              <a:t> </a:t>
            </a:r>
            <a:r>
              <a:rPr sz="1400" dirty="0">
                <a:solidFill>
                  <a:srgbClr val="FFFFFF"/>
                </a:solidFill>
                <a:latin typeface="Calibri"/>
                <a:cs typeface="Calibri"/>
              </a:rPr>
              <a:t>child</a:t>
            </a:r>
            <a:r>
              <a:rPr sz="1400" spc="-30" dirty="0">
                <a:solidFill>
                  <a:srgbClr val="FFFFFF"/>
                </a:solidFill>
                <a:latin typeface="Calibri"/>
                <a:cs typeface="Calibri"/>
              </a:rPr>
              <a:t> </a:t>
            </a:r>
            <a:r>
              <a:rPr sz="1400" dirty="0">
                <a:solidFill>
                  <a:srgbClr val="FFFFFF"/>
                </a:solidFill>
                <a:latin typeface="Calibri"/>
                <a:cs typeface="Calibri"/>
              </a:rPr>
              <a:t>would</a:t>
            </a:r>
            <a:r>
              <a:rPr sz="1400" spc="-40" dirty="0">
                <a:solidFill>
                  <a:srgbClr val="FFFFFF"/>
                </a:solidFill>
                <a:latin typeface="Calibri"/>
                <a:cs typeface="Calibri"/>
              </a:rPr>
              <a:t> </a:t>
            </a:r>
            <a:r>
              <a:rPr sz="1400" spc="-10" dirty="0">
                <a:solidFill>
                  <a:srgbClr val="FFFFFF"/>
                </a:solidFill>
                <a:latin typeface="Calibri"/>
                <a:cs typeface="Calibri"/>
              </a:rPr>
              <a:t>benefit </a:t>
            </a:r>
            <a:r>
              <a:rPr sz="1400" dirty="0">
                <a:solidFill>
                  <a:srgbClr val="FFFFFF"/>
                </a:solidFill>
                <a:latin typeface="Calibri"/>
                <a:cs typeface="Calibri"/>
              </a:rPr>
              <a:t>from</a:t>
            </a:r>
            <a:r>
              <a:rPr sz="1400" spc="-60" dirty="0">
                <a:solidFill>
                  <a:srgbClr val="FFFFFF"/>
                </a:solidFill>
                <a:latin typeface="Calibri"/>
                <a:cs typeface="Calibri"/>
              </a:rPr>
              <a:t> </a:t>
            </a:r>
            <a:r>
              <a:rPr sz="1400" dirty="0">
                <a:solidFill>
                  <a:srgbClr val="FFFFFF"/>
                </a:solidFill>
                <a:latin typeface="Calibri"/>
                <a:cs typeface="Calibri"/>
              </a:rPr>
              <a:t>short</a:t>
            </a:r>
            <a:r>
              <a:rPr sz="1400" spc="-30" dirty="0">
                <a:solidFill>
                  <a:srgbClr val="FFFFFF"/>
                </a:solidFill>
                <a:latin typeface="Calibri"/>
                <a:cs typeface="Calibri"/>
              </a:rPr>
              <a:t> </a:t>
            </a:r>
            <a:r>
              <a:rPr sz="1400" dirty="0">
                <a:solidFill>
                  <a:srgbClr val="FFFFFF"/>
                </a:solidFill>
                <a:latin typeface="Calibri"/>
                <a:cs typeface="Calibri"/>
              </a:rPr>
              <a:t>term</a:t>
            </a:r>
            <a:r>
              <a:rPr sz="1400" spc="-45" dirty="0">
                <a:solidFill>
                  <a:srgbClr val="FFFFFF"/>
                </a:solidFill>
                <a:latin typeface="Calibri"/>
                <a:cs typeface="Calibri"/>
              </a:rPr>
              <a:t> </a:t>
            </a:r>
            <a:r>
              <a:rPr sz="1400" spc="-10" dirty="0">
                <a:solidFill>
                  <a:srgbClr val="FFFFFF"/>
                </a:solidFill>
                <a:latin typeface="Calibri"/>
                <a:cs typeface="Calibri"/>
              </a:rPr>
              <a:t>targeted</a:t>
            </a:r>
            <a:r>
              <a:rPr sz="1400" spc="-15" dirty="0">
                <a:solidFill>
                  <a:srgbClr val="FFFFFF"/>
                </a:solidFill>
                <a:latin typeface="Calibri"/>
                <a:cs typeface="Calibri"/>
              </a:rPr>
              <a:t> </a:t>
            </a:r>
            <a:r>
              <a:rPr sz="1400" dirty="0">
                <a:solidFill>
                  <a:srgbClr val="FFFFFF"/>
                </a:solidFill>
                <a:latin typeface="Calibri"/>
                <a:cs typeface="Calibri"/>
              </a:rPr>
              <a:t>support</a:t>
            </a:r>
            <a:r>
              <a:rPr sz="1400" spc="-30" dirty="0">
                <a:solidFill>
                  <a:srgbClr val="FFFFFF"/>
                </a:solidFill>
                <a:latin typeface="Calibri"/>
                <a:cs typeface="Calibri"/>
              </a:rPr>
              <a:t> </a:t>
            </a:r>
            <a:r>
              <a:rPr sz="1400" dirty="0">
                <a:solidFill>
                  <a:srgbClr val="FFFFFF"/>
                </a:solidFill>
                <a:latin typeface="Calibri"/>
                <a:cs typeface="Calibri"/>
              </a:rPr>
              <a:t>to</a:t>
            </a:r>
            <a:r>
              <a:rPr sz="1400" spc="-30" dirty="0">
                <a:solidFill>
                  <a:srgbClr val="FFFFFF"/>
                </a:solidFill>
                <a:latin typeface="Calibri"/>
                <a:cs typeface="Calibri"/>
              </a:rPr>
              <a:t> </a:t>
            </a:r>
            <a:r>
              <a:rPr sz="1400" dirty="0">
                <a:solidFill>
                  <a:srgbClr val="FFFFFF"/>
                </a:solidFill>
                <a:latin typeface="Calibri"/>
                <a:cs typeface="Calibri"/>
              </a:rPr>
              <a:t>find</a:t>
            </a:r>
            <a:r>
              <a:rPr sz="1400" spc="-45" dirty="0">
                <a:solidFill>
                  <a:srgbClr val="FFFFFF"/>
                </a:solidFill>
                <a:latin typeface="Calibri"/>
                <a:cs typeface="Calibri"/>
              </a:rPr>
              <a:t> </a:t>
            </a:r>
            <a:r>
              <a:rPr sz="1400" dirty="0">
                <a:solidFill>
                  <a:srgbClr val="FFFFFF"/>
                </a:solidFill>
                <a:latin typeface="Calibri"/>
                <a:cs typeface="Calibri"/>
              </a:rPr>
              <a:t>out</a:t>
            </a:r>
            <a:r>
              <a:rPr sz="1400" spc="-30" dirty="0">
                <a:solidFill>
                  <a:srgbClr val="FFFFFF"/>
                </a:solidFill>
                <a:latin typeface="Calibri"/>
                <a:cs typeface="Calibri"/>
              </a:rPr>
              <a:t> </a:t>
            </a:r>
            <a:r>
              <a:rPr sz="1400" spc="-10" dirty="0">
                <a:solidFill>
                  <a:srgbClr val="FFFFFF"/>
                </a:solidFill>
                <a:latin typeface="Calibri"/>
                <a:cs typeface="Calibri"/>
              </a:rPr>
              <a:t>more.</a:t>
            </a:r>
            <a:endParaRPr sz="1400" dirty="0">
              <a:latin typeface="Calibri"/>
              <a:cs typeface="Calibri"/>
            </a:endParaRPr>
          </a:p>
        </p:txBody>
      </p:sp>
      <p:pic>
        <p:nvPicPr>
          <p:cNvPr id="76" name="object 76"/>
          <p:cNvPicPr/>
          <p:nvPr/>
        </p:nvPicPr>
        <p:blipFill>
          <a:blip r:embed="rId66" cstate="print"/>
          <a:stretch>
            <a:fillRect/>
          </a:stretch>
        </p:blipFill>
        <p:spPr>
          <a:xfrm>
            <a:off x="117763" y="4683696"/>
            <a:ext cx="3846195" cy="127927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043C66"/>
          </a:solidFill>
        </p:spPr>
        <p:txBody>
          <a:bodyPr wrap="square" lIns="0" tIns="0" rIns="0" bIns="0" rtlCol="0"/>
          <a:lstStyle/>
          <a:p>
            <a:endParaRPr/>
          </a:p>
        </p:txBody>
      </p:sp>
      <p:grpSp>
        <p:nvGrpSpPr>
          <p:cNvPr id="3" name="object 3"/>
          <p:cNvGrpSpPr/>
          <p:nvPr/>
        </p:nvGrpSpPr>
        <p:grpSpPr>
          <a:xfrm>
            <a:off x="641604" y="330708"/>
            <a:ext cx="10606405" cy="1267460"/>
            <a:chOff x="641604" y="330708"/>
            <a:chExt cx="10606405" cy="1267460"/>
          </a:xfrm>
        </p:grpSpPr>
        <p:pic>
          <p:nvPicPr>
            <p:cNvPr id="4" name="object 4"/>
            <p:cNvPicPr/>
            <p:nvPr/>
          </p:nvPicPr>
          <p:blipFill>
            <a:blip r:embed="rId2" cstate="print"/>
            <a:stretch>
              <a:fillRect/>
            </a:stretch>
          </p:blipFill>
          <p:spPr>
            <a:xfrm>
              <a:off x="641604" y="330708"/>
              <a:ext cx="10606278" cy="855726"/>
            </a:xfrm>
            <a:prstGeom prst="rect">
              <a:avLst/>
            </a:prstGeom>
          </p:spPr>
        </p:pic>
        <p:pic>
          <p:nvPicPr>
            <p:cNvPr id="5" name="object 5"/>
            <p:cNvPicPr/>
            <p:nvPr/>
          </p:nvPicPr>
          <p:blipFill>
            <a:blip r:embed="rId3" cstate="print"/>
            <a:stretch>
              <a:fillRect/>
            </a:stretch>
          </p:blipFill>
          <p:spPr>
            <a:xfrm>
              <a:off x="1912620" y="742188"/>
              <a:ext cx="7931658" cy="855726"/>
            </a:xfrm>
            <a:prstGeom prst="rect">
              <a:avLst/>
            </a:prstGeom>
          </p:spPr>
        </p:pic>
      </p:grpSp>
      <p:sp>
        <p:nvSpPr>
          <p:cNvPr id="6" name="object 6" descr="$PPTXTitle"/>
          <p:cNvSpPr txBox="1">
            <a:spLocks noGrp="1"/>
          </p:cNvSpPr>
          <p:nvPr>
            <p:ph type="title"/>
          </p:nvPr>
        </p:nvSpPr>
        <p:spPr>
          <a:xfrm>
            <a:off x="863295" y="423113"/>
            <a:ext cx="9985375" cy="895350"/>
          </a:xfrm>
          <a:prstGeom prst="rect">
            <a:avLst/>
          </a:prstGeom>
        </p:spPr>
        <p:txBody>
          <a:bodyPr vert="horz" wrap="square" lIns="0" tIns="64769" rIns="0" bIns="0" rtlCol="0">
            <a:spAutoFit/>
          </a:bodyPr>
          <a:lstStyle/>
          <a:p>
            <a:pPr marL="1283335" marR="5080" indent="-1271270">
              <a:lnSpc>
                <a:spcPts val="3240"/>
              </a:lnSpc>
              <a:spcBef>
                <a:spcPts val="509"/>
              </a:spcBef>
              <a:tabLst>
                <a:tab pos="1118235" algn="l"/>
                <a:tab pos="1651635" algn="l"/>
                <a:tab pos="2635250" algn="l"/>
                <a:tab pos="3318510" algn="l"/>
                <a:tab pos="4074795" algn="l"/>
                <a:tab pos="4763770" algn="l"/>
                <a:tab pos="5495290" algn="l"/>
                <a:tab pos="6098540" algn="l"/>
                <a:tab pos="6626859" algn="l"/>
                <a:tab pos="7631430" algn="l"/>
                <a:tab pos="8736965" algn="l"/>
              </a:tabLst>
            </a:pPr>
            <a:r>
              <a:rPr sz="3000" spc="140" dirty="0"/>
              <a:t>HOW</a:t>
            </a:r>
            <a:r>
              <a:rPr sz="3000" dirty="0"/>
              <a:t>	</a:t>
            </a:r>
            <a:r>
              <a:rPr sz="3000" spc="270" dirty="0"/>
              <a:t>IS</a:t>
            </a:r>
            <a:r>
              <a:rPr sz="3000" dirty="0"/>
              <a:t>	</a:t>
            </a:r>
            <a:r>
              <a:rPr sz="3000" spc="260" dirty="0"/>
              <a:t>THE</a:t>
            </a:r>
            <a:r>
              <a:rPr sz="3000" dirty="0"/>
              <a:t>	</a:t>
            </a:r>
            <a:r>
              <a:rPr sz="3000" spc="270" dirty="0"/>
              <a:t>DECISION</a:t>
            </a:r>
            <a:r>
              <a:rPr sz="3000" dirty="0"/>
              <a:t>	</a:t>
            </a:r>
            <a:r>
              <a:rPr sz="3000" spc="245" dirty="0"/>
              <a:t>MADE</a:t>
            </a:r>
            <a:r>
              <a:rPr sz="3000" dirty="0"/>
              <a:t>	</a:t>
            </a:r>
            <a:r>
              <a:rPr sz="3000" spc="200" dirty="0"/>
              <a:t>ABOUT</a:t>
            </a:r>
            <a:r>
              <a:rPr sz="3000" dirty="0"/>
              <a:t>	</a:t>
            </a:r>
            <a:r>
              <a:rPr sz="3000" spc="140" dirty="0"/>
              <a:t>HOW</a:t>
            </a:r>
            <a:r>
              <a:rPr sz="3000" dirty="0"/>
              <a:t>	</a:t>
            </a:r>
            <a:r>
              <a:rPr sz="3000" spc="295" dirty="0"/>
              <a:t>MUCH </a:t>
            </a:r>
            <a:r>
              <a:rPr sz="3000" spc="235" dirty="0"/>
              <a:t>SUPPORT</a:t>
            </a:r>
            <a:r>
              <a:rPr sz="3000" dirty="0"/>
              <a:t>	</a:t>
            </a:r>
            <a:r>
              <a:rPr sz="3000" spc="254" dirty="0"/>
              <a:t>MY</a:t>
            </a:r>
            <a:r>
              <a:rPr sz="3000" dirty="0"/>
              <a:t>	</a:t>
            </a:r>
            <a:r>
              <a:rPr sz="3000" spc="265" dirty="0"/>
              <a:t>CHILD</a:t>
            </a:r>
            <a:r>
              <a:rPr sz="3000" dirty="0"/>
              <a:t>	</a:t>
            </a:r>
            <a:r>
              <a:rPr sz="3000" spc="120" dirty="0"/>
              <a:t>WILL</a:t>
            </a:r>
            <a:r>
              <a:rPr sz="3000" dirty="0"/>
              <a:t>	</a:t>
            </a:r>
            <a:r>
              <a:rPr sz="3000" spc="370" dirty="0"/>
              <a:t>RECEIVE?</a:t>
            </a:r>
            <a:endParaRPr sz="3000"/>
          </a:p>
        </p:txBody>
      </p:sp>
      <p:grpSp>
        <p:nvGrpSpPr>
          <p:cNvPr id="7" name="object 7"/>
          <p:cNvGrpSpPr/>
          <p:nvPr/>
        </p:nvGrpSpPr>
        <p:grpSpPr>
          <a:xfrm>
            <a:off x="935355" y="1951354"/>
            <a:ext cx="10373360" cy="3991610"/>
            <a:chOff x="935355" y="1951354"/>
            <a:chExt cx="10373360" cy="3991610"/>
          </a:xfrm>
        </p:grpSpPr>
        <p:sp>
          <p:nvSpPr>
            <p:cNvPr id="8" name="object 8"/>
            <p:cNvSpPr/>
            <p:nvPr/>
          </p:nvSpPr>
          <p:spPr>
            <a:xfrm>
              <a:off x="944880" y="1960879"/>
              <a:ext cx="10354310" cy="3972560"/>
            </a:xfrm>
            <a:custGeom>
              <a:avLst/>
              <a:gdLst/>
              <a:ahLst/>
              <a:cxnLst/>
              <a:rect l="l" t="t" r="r" b="b"/>
              <a:pathLst>
                <a:path w="10354310" h="3972560">
                  <a:moveTo>
                    <a:pt x="10353802" y="0"/>
                  </a:moveTo>
                  <a:lnTo>
                    <a:pt x="0" y="0"/>
                  </a:lnTo>
                  <a:lnTo>
                    <a:pt x="0" y="3972560"/>
                  </a:lnTo>
                  <a:lnTo>
                    <a:pt x="10353802" y="3972560"/>
                  </a:lnTo>
                  <a:lnTo>
                    <a:pt x="10353802" y="0"/>
                  </a:lnTo>
                  <a:close/>
                </a:path>
              </a:pathLst>
            </a:custGeom>
            <a:solidFill>
              <a:srgbClr val="FFC000"/>
            </a:solidFill>
          </p:spPr>
          <p:txBody>
            <a:bodyPr wrap="square" lIns="0" tIns="0" rIns="0" bIns="0" rtlCol="0"/>
            <a:lstStyle/>
            <a:p>
              <a:endParaRPr/>
            </a:p>
          </p:txBody>
        </p:sp>
        <p:sp>
          <p:nvSpPr>
            <p:cNvPr id="9" name="object 9"/>
            <p:cNvSpPr/>
            <p:nvPr/>
          </p:nvSpPr>
          <p:spPr>
            <a:xfrm>
              <a:off x="944880" y="1960879"/>
              <a:ext cx="10354310" cy="3972560"/>
            </a:xfrm>
            <a:custGeom>
              <a:avLst/>
              <a:gdLst/>
              <a:ahLst/>
              <a:cxnLst/>
              <a:rect l="l" t="t" r="r" b="b"/>
              <a:pathLst>
                <a:path w="10354310" h="3972560">
                  <a:moveTo>
                    <a:pt x="0" y="3972560"/>
                  </a:moveTo>
                  <a:lnTo>
                    <a:pt x="10353802" y="3972560"/>
                  </a:lnTo>
                  <a:lnTo>
                    <a:pt x="10353802" y="0"/>
                  </a:lnTo>
                  <a:lnTo>
                    <a:pt x="0" y="0"/>
                  </a:lnTo>
                  <a:lnTo>
                    <a:pt x="0" y="3972560"/>
                  </a:lnTo>
                  <a:close/>
                </a:path>
              </a:pathLst>
            </a:custGeom>
            <a:ln w="19050">
              <a:solidFill>
                <a:srgbClr val="405217"/>
              </a:solidFill>
            </a:ln>
          </p:spPr>
          <p:txBody>
            <a:bodyPr wrap="square" lIns="0" tIns="0" rIns="0" bIns="0" rtlCol="0"/>
            <a:lstStyle/>
            <a:p>
              <a:endParaRPr/>
            </a:p>
          </p:txBody>
        </p:sp>
        <p:pic>
          <p:nvPicPr>
            <p:cNvPr id="10" name="object 10"/>
            <p:cNvPicPr/>
            <p:nvPr/>
          </p:nvPicPr>
          <p:blipFill>
            <a:blip r:embed="rId4" cstate="print"/>
            <a:stretch>
              <a:fillRect/>
            </a:stretch>
          </p:blipFill>
          <p:spPr>
            <a:xfrm>
              <a:off x="1339469" y="2240279"/>
              <a:ext cx="9198864" cy="3695700"/>
            </a:xfrm>
            <a:prstGeom prst="rect">
              <a:avLst/>
            </a:prstGeom>
          </p:spPr>
        </p:pic>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284162" y="0"/>
            <a:ext cx="11908155" cy="6858000"/>
            <a:chOff x="284162" y="0"/>
            <a:chExt cx="11908155" cy="6858000"/>
          </a:xfrm>
        </p:grpSpPr>
        <p:sp>
          <p:nvSpPr>
            <p:cNvPr id="3" name="object 3"/>
            <p:cNvSpPr/>
            <p:nvPr/>
          </p:nvSpPr>
          <p:spPr>
            <a:xfrm>
              <a:off x="284162" y="0"/>
              <a:ext cx="11908155" cy="6858000"/>
            </a:xfrm>
            <a:custGeom>
              <a:avLst/>
              <a:gdLst/>
              <a:ahLst/>
              <a:cxnLst/>
              <a:rect l="l" t="t" r="r" b="b"/>
              <a:pathLst>
                <a:path w="11908155" h="6858000">
                  <a:moveTo>
                    <a:pt x="0" y="6858000"/>
                  </a:moveTo>
                  <a:lnTo>
                    <a:pt x="11907837" y="6858000"/>
                  </a:lnTo>
                  <a:lnTo>
                    <a:pt x="11907837" y="0"/>
                  </a:lnTo>
                  <a:lnTo>
                    <a:pt x="0" y="0"/>
                  </a:lnTo>
                  <a:lnTo>
                    <a:pt x="0" y="6858000"/>
                  </a:lnTo>
                  <a:close/>
                </a:path>
              </a:pathLst>
            </a:custGeom>
            <a:solidFill>
              <a:srgbClr val="001F5F"/>
            </a:solidFill>
          </p:spPr>
          <p:txBody>
            <a:bodyPr wrap="square" lIns="0" tIns="0" rIns="0" bIns="0" rtlCol="0"/>
            <a:lstStyle/>
            <a:p>
              <a:endParaRPr/>
            </a:p>
          </p:txBody>
        </p:sp>
        <p:pic>
          <p:nvPicPr>
            <p:cNvPr id="4" name="object 4"/>
            <p:cNvPicPr/>
            <p:nvPr/>
          </p:nvPicPr>
          <p:blipFill>
            <a:blip r:embed="rId2" cstate="print"/>
            <a:stretch>
              <a:fillRect/>
            </a:stretch>
          </p:blipFill>
          <p:spPr>
            <a:xfrm>
              <a:off x="728472" y="94488"/>
              <a:ext cx="5878830" cy="715518"/>
            </a:xfrm>
            <a:prstGeom prst="rect">
              <a:avLst/>
            </a:prstGeom>
          </p:spPr>
        </p:pic>
        <p:pic>
          <p:nvPicPr>
            <p:cNvPr id="5" name="object 5"/>
            <p:cNvPicPr/>
            <p:nvPr/>
          </p:nvPicPr>
          <p:blipFill>
            <a:blip r:embed="rId3" cstate="print"/>
            <a:stretch>
              <a:fillRect/>
            </a:stretch>
          </p:blipFill>
          <p:spPr>
            <a:xfrm>
              <a:off x="1787652" y="437387"/>
              <a:ext cx="3757422" cy="715518"/>
            </a:xfrm>
            <a:prstGeom prst="rect">
              <a:avLst/>
            </a:prstGeom>
          </p:spPr>
        </p:pic>
        <p:pic>
          <p:nvPicPr>
            <p:cNvPr id="6" name="object 6"/>
            <p:cNvPicPr/>
            <p:nvPr/>
          </p:nvPicPr>
          <p:blipFill>
            <a:blip r:embed="rId4" cstate="print"/>
            <a:stretch>
              <a:fillRect/>
            </a:stretch>
          </p:blipFill>
          <p:spPr>
            <a:xfrm>
              <a:off x="691895" y="780287"/>
              <a:ext cx="5948933" cy="715518"/>
            </a:xfrm>
            <a:prstGeom prst="rect">
              <a:avLst/>
            </a:prstGeom>
          </p:spPr>
        </p:pic>
      </p:grpSp>
      <p:sp>
        <p:nvSpPr>
          <p:cNvPr id="7" name="object 7" descr="$PPTXTitle"/>
          <p:cNvSpPr txBox="1">
            <a:spLocks noGrp="1"/>
          </p:cNvSpPr>
          <p:nvPr>
            <p:ph type="title"/>
          </p:nvPr>
        </p:nvSpPr>
        <p:spPr>
          <a:xfrm>
            <a:off x="874267" y="170764"/>
            <a:ext cx="5434330" cy="1092835"/>
          </a:xfrm>
          <a:prstGeom prst="rect">
            <a:avLst/>
          </a:prstGeom>
        </p:spPr>
        <p:txBody>
          <a:bodyPr vert="horz" wrap="square" lIns="0" tIns="55244" rIns="0" bIns="0" rtlCol="0">
            <a:spAutoFit/>
          </a:bodyPr>
          <a:lstStyle/>
          <a:p>
            <a:pPr marL="1108075" marR="41910" indent="-1059180">
              <a:lnSpc>
                <a:spcPts val="2700"/>
              </a:lnSpc>
              <a:spcBef>
                <a:spcPts val="434"/>
              </a:spcBef>
            </a:pPr>
            <a:r>
              <a:rPr sz="2500" spc="135" dirty="0"/>
              <a:t>HOW</a:t>
            </a:r>
            <a:r>
              <a:rPr sz="2500" spc="300" dirty="0"/>
              <a:t> </a:t>
            </a:r>
            <a:r>
              <a:rPr sz="2500" spc="235" dirty="0"/>
              <a:t>CAN</a:t>
            </a:r>
            <a:r>
              <a:rPr sz="2500" spc="305" dirty="0"/>
              <a:t> </a:t>
            </a:r>
            <a:r>
              <a:rPr sz="2500" spc="120" dirty="0"/>
              <a:t>I</a:t>
            </a:r>
            <a:r>
              <a:rPr sz="2500" spc="315" dirty="0"/>
              <a:t> </a:t>
            </a:r>
            <a:r>
              <a:rPr sz="2500" spc="180" dirty="0"/>
              <a:t>FIND</a:t>
            </a:r>
            <a:r>
              <a:rPr sz="2500" spc="315" dirty="0"/>
              <a:t> </a:t>
            </a:r>
            <a:r>
              <a:rPr sz="2500" spc="180" dirty="0"/>
              <a:t>INFORMATION </a:t>
            </a:r>
            <a:r>
              <a:rPr sz="2500" spc="175" dirty="0"/>
              <a:t>ABOUT</a:t>
            </a:r>
            <a:r>
              <a:rPr sz="2500" spc="310" dirty="0"/>
              <a:t> </a:t>
            </a:r>
            <a:r>
              <a:rPr sz="2500" spc="235" dirty="0"/>
              <a:t>THE</a:t>
            </a:r>
            <a:r>
              <a:rPr sz="2500" spc="305" dirty="0"/>
              <a:t> </a:t>
            </a:r>
            <a:r>
              <a:rPr sz="2500" spc="229" dirty="0"/>
              <a:t>LOCAL</a:t>
            </a:r>
            <a:endParaRPr sz="2500"/>
          </a:p>
          <a:p>
            <a:pPr marL="12700">
              <a:lnSpc>
                <a:spcPts val="2665"/>
              </a:lnSpc>
            </a:pPr>
            <a:r>
              <a:rPr sz="2500" spc="200" dirty="0"/>
              <a:t>AUTHORITY’S</a:t>
            </a:r>
            <a:r>
              <a:rPr sz="2500" spc="325" dirty="0"/>
              <a:t> </a:t>
            </a:r>
            <a:r>
              <a:rPr sz="2500" spc="250" dirty="0"/>
              <a:t>LOCAL</a:t>
            </a:r>
            <a:r>
              <a:rPr sz="2500" spc="325" dirty="0"/>
              <a:t> </a:t>
            </a:r>
            <a:r>
              <a:rPr sz="2500" spc="295" dirty="0"/>
              <a:t>OFFER</a:t>
            </a:r>
            <a:r>
              <a:rPr sz="2500" spc="355" dirty="0"/>
              <a:t> </a:t>
            </a:r>
            <a:r>
              <a:rPr sz="2500" spc="250" dirty="0"/>
              <a:t>OF</a:t>
            </a:r>
            <a:endParaRPr sz="2500"/>
          </a:p>
        </p:txBody>
      </p:sp>
      <p:sp>
        <p:nvSpPr>
          <p:cNvPr id="23" name="object 23"/>
          <p:cNvSpPr txBox="1"/>
          <p:nvPr/>
        </p:nvSpPr>
        <p:spPr>
          <a:xfrm>
            <a:off x="485343" y="1199845"/>
            <a:ext cx="5798185" cy="5205336"/>
          </a:xfrm>
          <a:prstGeom prst="rect">
            <a:avLst/>
          </a:prstGeom>
        </p:spPr>
        <p:txBody>
          <a:bodyPr vert="horz" wrap="square" lIns="0" tIns="50165" rIns="0" bIns="0" rtlCol="0">
            <a:spAutoFit/>
          </a:bodyPr>
          <a:lstStyle/>
          <a:p>
            <a:pPr marL="427355" marR="5080" algn="ctr">
              <a:lnSpc>
                <a:spcPct val="90000"/>
              </a:lnSpc>
              <a:spcBef>
                <a:spcPts val="395"/>
              </a:spcBef>
            </a:pPr>
            <a:r>
              <a:rPr sz="2500" b="1" spc="295" dirty="0">
                <a:solidFill>
                  <a:srgbClr val="FFC000"/>
                </a:solidFill>
                <a:latin typeface="Cambria"/>
                <a:cs typeface="Cambria"/>
              </a:rPr>
              <a:t>SERVICES</a:t>
            </a:r>
            <a:r>
              <a:rPr sz="2500" b="1" spc="330" dirty="0">
                <a:solidFill>
                  <a:srgbClr val="FFC000"/>
                </a:solidFill>
                <a:latin typeface="Cambria"/>
                <a:cs typeface="Cambria"/>
              </a:rPr>
              <a:t> </a:t>
            </a:r>
            <a:r>
              <a:rPr sz="2500" b="1" spc="150" dirty="0">
                <a:solidFill>
                  <a:srgbClr val="FFC000"/>
                </a:solidFill>
                <a:latin typeface="Cambria"/>
                <a:cs typeface="Cambria"/>
              </a:rPr>
              <a:t>AND</a:t>
            </a:r>
            <a:r>
              <a:rPr sz="2500" b="1" spc="315" dirty="0">
                <a:solidFill>
                  <a:srgbClr val="FFC000"/>
                </a:solidFill>
                <a:latin typeface="Cambria"/>
                <a:cs typeface="Cambria"/>
              </a:rPr>
              <a:t> </a:t>
            </a:r>
            <a:r>
              <a:rPr sz="2500" b="1" spc="195" dirty="0">
                <a:solidFill>
                  <a:srgbClr val="FFC000"/>
                </a:solidFill>
                <a:latin typeface="Cambria"/>
                <a:cs typeface="Cambria"/>
              </a:rPr>
              <a:t>PROVISION</a:t>
            </a:r>
            <a:r>
              <a:rPr sz="2500" b="1" spc="355" dirty="0">
                <a:solidFill>
                  <a:srgbClr val="FFC000"/>
                </a:solidFill>
                <a:latin typeface="Cambria"/>
                <a:cs typeface="Cambria"/>
              </a:rPr>
              <a:t> </a:t>
            </a:r>
            <a:r>
              <a:rPr sz="2500" b="1" spc="254" dirty="0">
                <a:solidFill>
                  <a:srgbClr val="FFC000"/>
                </a:solidFill>
                <a:latin typeface="Cambria"/>
                <a:cs typeface="Cambria"/>
              </a:rPr>
              <a:t>FOR </a:t>
            </a:r>
            <a:r>
              <a:rPr sz="2500" b="1" spc="240" dirty="0">
                <a:solidFill>
                  <a:srgbClr val="FFC000"/>
                </a:solidFill>
                <a:latin typeface="Cambria"/>
                <a:cs typeface="Cambria"/>
              </a:rPr>
              <a:t>CHILDREN</a:t>
            </a:r>
            <a:r>
              <a:rPr sz="2500" b="1" spc="325" dirty="0">
                <a:solidFill>
                  <a:srgbClr val="FFC000"/>
                </a:solidFill>
                <a:latin typeface="Cambria"/>
                <a:cs typeface="Cambria"/>
              </a:rPr>
              <a:t> </a:t>
            </a:r>
            <a:r>
              <a:rPr sz="2500" b="1" spc="150" dirty="0">
                <a:solidFill>
                  <a:srgbClr val="FFC000"/>
                </a:solidFill>
                <a:latin typeface="Cambria"/>
                <a:cs typeface="Cambria"/>
              </a:rPr>
              <a:t>AND</a:t>
            </a:r>
            <a:r>
              <a:rPr sz="2500" b="1" spc="305" dirty="0">
                <a:solidFill>
                  <a:srgbClr val="FFC000"/>
                </a:solidFill>
                <a:latin typeface="Cambria"/>
                <a:cs typeface="Cambria"/>
              </a:rPr>
              <a:t> </a:t>
            </a:r>
            <a:r>
              <a:rPr sz="2500" b="1" spc="220" dirty="0">
                <a:solidFill>
                  <a:srgbClr val="FFC000"/>
                </a:solidFill>
                <a:latin typeface="Cambria"/>
                <a:cs typeface="Cambria"/>
              </a:rPr>
              <a:t>YOUNG</a:t>
            </a:r>
            <a:r>
              <a:rPr sz="2500" b="1" spc="310" dirty="0">
                <a:solidFill>
                  <a:srgbClr val="FFC000"/>
                </a:solidFill>
                <a:latin typeface="Cambria"/>
                <a:cs typeface="Cambria"/>
              </a:rPr>
              <a:t> </a:t>
            </a:r>
            <a:r>
              <a:rPr sz="2500" b="1" spc="210" dirty="0">
                <a:solidFill>
                  <a:srgbClr val="FFC000"/>
                </a:solidFill>
                <a:latin typeface="Cambria"/>
                <a:cs typeface="Cambria"/>
              </a:rPr>
              <a:t>PEOPLE </a:t>
            </a:r>
            <a:r>
              <a:rPr sz="2500" b="1" spc="100" dirty="0">
                <a:solidFill>
                  <a:srgbClr val="FFC000"/>
                </a:solidFill>
                <a:latin typeface="Cambria"/>
                <a:cs typeface="Cambria"/>
              </a:rPr>
              <a:t>WITH</a:t>
            </a:r>
            <a:r>
              <a:rPr sz="2500" b="1" spc="315" dirty="0">
                <a:solidFill>
                  <a:srgbClr val="FFC000"/>
                </a:solidFill>
                <a:latin typeface="Cambria"/>
                <a:cs typeface="Cambria"/>
              </a:rPr>
              <a:t> </a:t>
            </a:r>
            <a:r>
              <a:rPr sz="2500" b="1" spc="240" dirty="0">
                <a:solidFill>
                  <a:srgbClr val="FFC000"/>
                </a:solidFill>
                <a:latin typeface="Cambria"/>
                <a:cs typeface="Cambria"/>
              </a:rPr>
              <a:t>SPECIAL</a:t>
            </a:r>
            <a:r>
              <a:rPr sz="2500" b="1" spc="320" dirty="0">
                <a:solidFill>
                  <a:srgbClr val="FFC000"/>
                </a:solidFill>
                <a:latin typeface="Cambria"/>
                <a:cs typeface="Cambria"/>
              </a:rPr>
              <a:t> </a:t>
            </a:r>
            <a:r>
              <a:rPr sz="2500" b="1" spc="185" dirty="0">
                <a:solidFill>
                  <a:srgbClr val="FFC000"/>
                </a:solidFill>
                <a:latin typeface="Cambria"/>
                <a:cs typeface="Cambria"/>
              </a:rPr>
              <a:t>EDUCATIONAL </a:t>
            </a:r>
            <a:r>
              <a:rPr sz="2500" b="1" spc="270" dirty="0">
                <a:solidFill>
                  <a:srgbClr val="FFC000"/>
                </a:solidFill>
                <a:latin typeface="Cambria"/>
                <a:cs typeface="Cambria"/>
              </a:rPr>
              <a:t>NEEDS</a:t>
            </a:r>
            <a:r>
              <a:rPr sz="2500" b="1" spc="310" dirty="0">
                <a:solidFill>
                  <a:srgbClr val="FFC000"/>
                </a:solidFill>
                <a:latin typeface="Cambria"/>
                <a:cs typeface="Cambria"/>
              </a:rPr>
              <a:t> </a:t>
            </a:r>
            <a:r>
              <a:rPr sz="2500" b="1" spc="150" dirty="0">
                <a:solidFill>
                  <a:srgbClr val="FFC000"/>
                </a:solidFill>
                <a:latin typeface="Cambria"/>
                <a:cs typeface="Cambria"/>
              </a:rPr>
              <a:t>AND</a:t>
            </a:r>
            <a:r>
              <a:rPr sz="2500" b="1" spc="315" dirty="0">
                <a:solidFill>
                  <a:srgbClr val="FFC000"/>
                </a:solidFill>
                <a:latin typeface="Cambria"/>
                <a:cs typeface="Cambria"/>
              </a:rPr>
              <a:t> </a:t>
            </a:r>
            <a:r>
              <a:rPr sz="2500" b="1" spc="195" dirty="0">
                <a:solidFill>
                  <a:srgbClr val="FFC000"/>
                </a:solidFill>
                <a:latin typeface="Cambria"/>
                <a:cs typeface="Cambria"/>
              </a:rPr>
              <a:t>DISABILITY?</a:t>
            </a:r>
            <a:endParaRPr sz="2500" dirty="0">
              <a:latin typeface="Cambria"/>
              <a:cs typeface="Cambria"/>
            </a:endParaRPr>
          </a:p>
          <a:p>
            <a:pPr marL="241300" marR="475615" indent="-228600">
              <a:lnSpc>
                <a:spcPct val="120000"/>
              </a:lnSpc>
              <a:spcBef>
                <a:spcPts val="245"/>
              </a:spcBef>
              <a:buFont typeface="Arial"/>
              <a:buChar char="•"/>
              <a:tabLst>
                <a:tab pos="241300" algn="l"/>
              </a:tabLst>
            </a:pPr>
            <a:r>
              <a:rPr sz="1800" dirty="0">
                <a:solidFill>
                  <a:srgbClr val="FFFFFF"/>
                </a:solidFill>
                <a:latin typeface="Calibri"/>
                <a:cs typeface="Calibri"/>
              </a:rPr>
              <a:t>Further</a:t>
            </a:r>
            <a:r>
              <a:rPr sz="1800" spc="-35" dirty="0">
                <a:solidFill>
                  <a:srgbClr val="FFFFFF"/>
                </a:solidFill>
                <a:latin typeface="Calibri"/>
                <a:cs typeface="Calibri"/>
              </a:rPr>
              <a:t> </a:t>
            </a:r>
            <a:r>
              <a:rPr sz="1800" spc="-10" dirty="0">
                <a:solidFill>
                  <a:srgbClr val="FFFFFF"/>
                </a:solidFill>
                <a:latin typeface="Calibri"/>
                <a:cs typeface="Calibri"/>
              </a:rPr>
              <a:t>information</a:t>
            </a:r>
            <a:r>
              <a:rPr sz="1800" spc="-30" dirty="0">
                <a:solidFill>
                  <a:srgbClr val="FFFFFF"/>
                </a:solidFill>
                <a:latin typeface="Calibri"/>
                <a:cs typeface="Calibri"/>
              </a:rPr>
              <a:t> </a:t>
            </a:r>
            <a:r>
              <a:rPr sz="1800" dirty="0">
                <a:solidFill>
                  <a:srgbClr val="FFFFFF"/>
                </a:solidFill>
                <a:latin typeface="Calibri"/>
                <a:cs typeface="Calibri"/>
              </a:rPr>
              <a:t>on</a:t>
            </a:r>
            <a:r>
              <a:rPr sz="1800" spc="-40" dirty="0">
                <a:solidFill>
                  <a:srgbClr val="FFFFFF"/>
                </a:solidFill>
                <a:latin typeface="Calibri"/>
                <a:cs typeface="Calibri"/>
              </a:rPr>
              <a:t> </a:t>
            </a:r>
            <a:r>
              <a:rPr sz="1800" dirty="0">
                <a:solidFill>
                  <a:srgbClr val="FFFFFF"/>
                </a:solidFill>
                <a:latin typeface="Calibri"/>
                <a:cs typeface="Calibri"/>
              </a:rPr>
              <a:t>the</a:t>
            </a:r>
            <a:r>
              <a:rPr sz="1800" spc="-30" dirty="0">
                <a:solidFill>
                  <a:srgbClr val="FFFFFF"/>
                </a:solidFill>
                <a:latin typeface="Calibri"/>
                <a:cs typeface="Calibri"/>
              </a:rPr>
              <a:t> </a:t>
            </a:r>
            <a:r>
              <a:rPr sz="1800" dirty="0">
                <a:solidFill>
                  <a:srgbClr val="FFFFFF"/>
                </a:solidFill>
                <a:latin typeface="Calibri"/>
                <a:cs typeface="Calibri"/>
              </a:rPr>
              <a:t>Local</a:t>
            </a:r>
            <a:r>
              <a:rPr sz="1800" spc="-35" dirty="0">
                <a:solidFill>
                  <a:srgbClr val="FFFFFF"/>
                </a:solidFill>
                <a:latin typeface="Calibri"/>
                <a:cs typeface="Calibri"/>
              </a:rPr>
              <a:t> </a:t>
            </a:r>
            <a:r>
              <a:rPr sz="1800" dirty="0">
                <a:solidFill>
                  <a:srgbClr val="FFFFFF"/>
                </a:solidFill>
                <a:latin typeface="Calibri"/>
                <a:cs typeface="Calibri"/>
              </a:rPr>
              <a:t>Offer</a:t>
            </a:r>
            <a:r>
              <a:rPr sz="1800" spc="-35" dirty="0">
                <a:solidFill>
                  <a:srgbClr val="FFFFFF"/>
                </a:solidFill>
                <a:latin typeface="Calibri"/>
                <a:cs typeface="Calibri"/>
              </a:rPr>
              <a:t> </a:t>
            </a:r>
            <a:r>
              <a:rPr sz="1800" dirty="0">
                <a:solidFill>
                  <a:srgbClr val="FFFFFF"/>
                </a:solidFill>
                <a:latin typeface="Calibri"/>
                <a:cs typeface="Calibri"/>
              </a:rPr>
              <a:t>of</a:t>
            </a:r>
            <a:r>
              <a:rPr sz="1800" spc="-30" dirty="0">
                <a:solidFill>
                  <a:srgbClr val="FFFFFF"/>
                </a:solidFill>
                <a:latin typeface="Calibri"/>
                <a:cs typeface="Calibri"/>
              </a:rPr>
              <a:t> </a:t>
            </a:r>
            <a:r>
              <a:rPr sz="1800" dirty="0">
                <a:solidFill>
                  <a:srgbClr val="FFFFFF"/>
                </a:solidFill>
                <a:latin typeface="Calibri"/>
                <a:cs typeface="Calibri"/>
              </a:rPr>
              <a:t>services</a:t>
            </a:r>
            <a:r>
              <a:rPr sz="1800" spc="-35" dirty="0">
                <a:solidFill>
                  <a:srgbClr val="FFFFFF"/>
                </a:solidFill>
                <a:latin typeface="Calibri"/>
                <a:cs typeface="Calibri"/>
              </a:rPr>
              <a:t> </a:t>
            </a:r>
            <a:r>
              <a:rPr sz="1800" spc="-25" dirty="0">
                <a:solidFill>
                  <a:srgbClr val="FFFFFF"/>
                </a:solidFill>
                <a:latin typeface="Calibri"/>
                <a:cs typeface="Calibri"/>
              </a:rPr>
              <a:t>and </a:t>
            </a:r>
            <a:r>
              <a:rPr sz="1800" dirty="0">
                <a:solidFill>
                  <a:srgbClr val="FFFFFF"/>
                </a:solidFill>
                <a:latin typeface="Calibri"/>
                <a:cs typeface="Calibri"/>
              </a:rPr>
              <a:t>provision</a:t>
            </a:r>
            <a:r>
              <a:rPr sz="1800" spc="-55" dirty="0">
                <a:solidFill>
                  <a:srgbClr val="FFFFFF"/>
                </a:solidFill>
                <a:latin typeface="Calibri"/>
                <a:cs typeface="Calibri"/>
              </a:rPr>
              <a:t> </a:t>
            </a:r>
            <a:r>
              <a:rPr sz="1800" dirty="0">
                <a:solidFill>
                  <a:srgbClr val="FFFFFF"/>
                </a:solidFill>
                <a:latin typeface="Calibri"/>
                <a:cs typeface="Calibri"/>
              </a:rPr>
              <a:t>for</a:t>
            </a:r>
            <a:r>
              <a:rPr sz="1800" spc="-60" dirty="0">
                <a:solidFill>
                  <a:srgbClr val="FFFFFF"/>
                </a:solidFill>
                <a:latin typeface="Calibri"/>
                <a:cs typeface="Calibri"/>
              </a:rPr>
              <a:t> </a:t>
            </a:r>
            <a:r>
              <a:rPr sz="1800" dirty="0">
                <a:solidFill>
                  <a:srgbClr val="FFFFFF"/>
                </a:solidFill>
                <a:latin typeface="Calibri"/>
                <a:cs typeface="Calibri"/>
              </a:rPr>
              <a:t>children</a:t>
            </a:r>
            <a:r>
              <a:rPr sz="1800" spc="-40" dirty="0">
                <a:solidFill>
                  <a:srgbClr val="FFFFFF"/>
                </a:solidFill>
                <a:latin typeface="Calibri"/>
                <a:cs typeface="Calibri"/>
              </a:rPr>
              <a:t> </a:t>
            </a:r>
            <a:r>
              <a:rPr sz="1800" dirty="0">
                <a:solidFill>
                  <a:srgbClr val="FFFFFF"/>
                </a:solidFill>
                <a:latin typeface="Calibri"/>
                <a:cs typeface="Calibri"/>
              </a:rPr>
              <a:t>and</a:t>
            </a:r>
            <a:r>
              <a:rPr sz="1800" spc="-45" dirty="0">
                <a:solidFill>
                  <a:srgbClr val="FFFFFF"/>
                </a:solidFill>
                <a:latin typeface="Calibri"/>
                <a:cs typeface="Calibri"/>
              </a:rPr>
              <a:t> </a:t>
            </a:r>
            <a:r>
              <a:rPr sz="1800" dirty="0">
                <a:solidFill>
                  <a:srgbClr val="FFFFFF"/>
                </a:solidFill>
                <a:latin typeface="Calibri"/>
                <a:cs typeface="Calibri"/>
              </a:rPr>
              <a:t>young</a:t>
            </a:r>
            <a:r>
              <a:rPr sz="1800" spc="-50" dirty="0">
                <a:solidFill>
                  <a:srgbClr val="FFFFFF"/>
                </a:solidFill>
                <a:latin typeface="Calibri"/>
                <a:cs typeface="Calibri"/>
              </a:rPr>
              <a:t> </a:t>
            </a:r>
            <a:r>
              <a:rPr sz="1800" dirty="0">
                <a:solidFill>
                  <a:srgbClr val="FFFFFF"/>
                </a:solidFill>
                <a:latin typeface="Calibri"/>
                <a:cs typeface="Calibri"/>
              </a:rPr>
              <a:t>people</a:t>
            </a:r>
            <a:r>
              <a:rPr sz="1800" spc="-50" dirty="0">
                <a:solidFill>
                  <a:srgbClr val="FFFFFF"/>
                </a:solidFill>
                <a:latin typeface="Calibri"/>
                <a:cs typeface="Calibri"/>
              </a:rPr>
              <a:t> </a:t>
            </a:r>
            <a:r>
              <a:rPr sz="1800" dirty="0">
                <a:solidFill>
                  <a:srgbClr val="FFFFFF"/>
                </a:solidFill>
                <a:latin typeface="Calibri"/>
                <a:cs typeface="Calibri"/>
              </a:rPr>
              <a:t>with</a:t>
            </a:r>
            <a:r>
              <a:rPr sz="1800" spc="-55" dirty="0">
                <a:solidFill>
                  <a:srgbClr val="FFFFFF"/>
                </a:solidFill>
                <a:latin typeface="Calibri"/>
                <a:cs typeface="Calibri"/>
              </a:rPr>
              <a:t> </a:t>
            </a:r>
            <a:r>
              <a:rPr sz="1800" spc="-10" dirty="0">
                <a:solidFill>
                  <a:srgbClr val="FFFFFF"/>
                </a:solidFill>
                <a:latin typeface="Calibri"/>
                <a:cs typeface="Calibri"/>
              </a:rPr>
              <a:t>special educational</a:t>
            </a:r>
            <a:r>
              <a:rPr sz="1800" spc="-45" dirty="0">
                <a:solidFill>
                  <a:srgbClr val="FFFFFF"/>
                </a:solidFill>
                <a:latin typeface="Calibri"/>
                <a:cs typeface="Calibri"/>
              </a:rPr>
              <a:t> </a:t>
            </a:r>
            <a:r>
              <a:rPr sz="1800" dirty="0">
                <a:solidFill>
                  <a:srgbClr val="FFFFFF"/>
                </a:solidFill>
                <a:latin typeface="Calibri"/>
                <a:cs typeface="Calibri"/>
              </a:rPr>
              <a:t>needs</a:t>
            </a:r>
            <a:r>
              <a:rPr sz="1800" spc="-40" dirty="0">
                <a:solidFill>
                  <a:srgbClr val="FFFFFF"/>
                </a:solidFill>
                <a:latin typeface="Calibri"/>
                <a:cs typeface="Calibri"/>
              </a:rPr>
              <a:t> </a:t>
            </a:r>
            <a:r>
              <a:rPr sz="1800" dirty="0">
                <a:solidFill>
                  <a:srgbClr val="FFFFFF"/>
                </a:solidFill>
                <a:latin typeface="Calibri"/>
                <a:cs typeface="Calibri"/>
              </a:rPr>
              <a:t>and</a:t>
            </a:r>
            <a:r>
              <a:rPr sz="1800" spc="-45" dirty="0">
                <a:solidFill>
                  <a:srgbClr val="FFFFFF"/>
                </a:solidFill>
                <a:latin typeface="Calibri"/>
                <a:cs typeface="Calibri"/>
              </a:rPr>
              <a:t> </a:t>
            </a:r>
            <a:r>
              <a:rPr sz="1800" dirty="0">
                <a:solidFill>
                  <a:srgbClr val="FFFFFF"/>
                </a:solidFill>
                <a:latin typeface="Calibri"/>
                <a:cs typeface="Calibri"/>
              </a:rPr>
              <a:t>disabilities</a:t>
            </a:r>
            <a:r>
              <a:rPr sz="1800" spc="-35" dirty="0">
                <a:solidFill>
                  <a:srgbClr val="FFFFFF"/>
                </a:solidFill>
                <a:latin typeface="Calibri"/>
                <a:cs typeface="Calibri"/>
              </a:rPr>
              <a:t> </a:t>
            </a:r>
            <a:r>
              <a:rPr sz="1800" dirty="0">
                <a:solidFill>
                  <a:srgbClr val="FFFFFF"/>
                </a:solidFill>
                <a:latin typeface="Calibri"/>
                <a:cs typeface="Calibri"/>
              </a:rPr>
              <a:t>within</a:t>
            </a:r>
            <a:r>
              <a:rPr sz="1800" spc="-30" dirty="0">
                <a:solidFill>
                  <a:srgbClr val="FFFFFF"/>
                </a:solidFill>
                <a:latin typeface="Calibri"/>
                <a:cs typeface="Calibri"/>
              </a:rPr>
              <a:t> </a:t>
            </a:r>
            <a:r>
              <a:rPr sz="1800" spc="-10" dirty="0">
                <a:solidFill>
                  <a:srgbClr val="FFFFFF"/>
                </a:solidFill>
                <a:latin typeface="Calibri"/>
                <a:cs typeface="Calibri"/>
              </a:rPr>
              <a:t>Hertfordshire </a:t>
            </a:r>
            <a:r>
              <a:rPr sz="1800" dirty="0">
                <a:solidFill>
                  <a:srgbClr val="FFFFFF"/>
                </a:solidFill>
                <a:latin typeface="Calibri"/>
                <a:cs typeface="Calibri"/>
              </a:rPr>
              <a:t>parents</a:t>
            </a:r>
            <a:r>
              <a:rPr sz="1800" spc="-65" dirty="0">
                <a:solidFill>
                  <a:srgbClr val="FFFFFF"/>
                </a:solidFill>
                <a:latin typeface="Calibri"/>
                <a:cs typeface="Calibri"/>
              </a:rPr>
              <a:t> </a:t>
            </a:r>
            <a:r>
              <a:rPr sz="1800" dirty="0">
                <a:solidFill>
                  <a:srgbClr val="FFFFFF"/>
                </a:solidFill>
                <a:latin typeface="Calibri"/>
                <a:cs typeface="Calibri"/>
              </a:rPr>
              <a:t>can</a:t>
            </a:r>
            <a:r>
              <a:rPr sz="1800" spc="-65" dirty="0">
                <a:solidFill>
                  <a:srgbClr val="FFFFFF"/>
                </a:solidFill>
                <a:latin typeface="Calibri"/>
                <a:cs typeface="Calibri"/>
              </a:rPr>
              <a:t> </a:t>
            </a:r>
            <a:r>
              <a:rPr sz="1800" dirty="0">
                <a:solidFill>
                  <a:srgbClr val="FFFFFF"/>
                </a:solidFill>
                <a:latin typeface="Calibri"/>
                <a:cs typeface="Calibri"/>
              </a:rPr>
              <a:t>be</a:t>
            </a:r>
            <a:r>
              <a:rPr sz="1800" spc="-45" dirty="0">
                <a:solidFill>
                  <a:srgbClr val="FFFFFF"/>
                </a:solidFill>
                <a:latin typeface="Calibri"/>
                <a:cs typeface="Calibri"/>
              </a:rPr>
              <a:t> </a:t>
            </a:r>
            <a:r>
              <a:rPr sz="1800" dirty="0">
                <a:solidFill>
                  <a:srgbClr val="FFFFFF"/>
                </a:solidFill>
                <a:latin typeface="Calibri"/>
                <a:cs typeface="Calibri"/>
              </a:rPr>
              <a:t>found</a:t>
            </a:r>
            <a:r>
              <a:rPr sz="1800" spc="-50" dirty="0">
                <a:solidFill>
                  <a:srgbClr val="FFFFFF"/>
                </a:solidFill>
                <a:latin typeface="Calibri"/>
                <a:cs typeface="Calibri"/>
              </a:rPr>
              <a:t> </a:t>
            </a:r>
            <a:r>
              <a:rPr sz="1800" spc="-25" dirty="0">
                <a:solidFill>
                  <a:srgbClr val="FFFFFF"/>
                </a:solidFill>
                <a:latin typeface="Calibri"/>
                <a:cs typeface="Calibri"/>
              </a:rPr>
              <a:t>at:</a:t>
            </a:r>
            <a:endParaRPr sz="1800" dirty="0">
              <a:latin typeface="Calibri"/>
              <a:cs typeface="Calibri"/>
            </a:endParaRPr>
          </a:p>
          <a:p>
            <a:pPr>
              <a:lnSpc>
                <a:spcPct val="100000"/>
              </a:lnSpc>
              <a:spcBef>
                <a:spcPts val="635"/>
              </a:spcBef>
            </a:pPr>
            <a:endParaRPr sz="1800" dirty="0">
              <a:latin typeface="Calibri"/>
              <a:cs typeface="Calibri"/>
            </a:endParaRPr>
          </a:p>
          <a:p>
            <a:pPr>
              <a:lnSpc>
                <a:spcPct val="100000"/>
              </a:lnSpc>
              <a:spcBef>
                <a:spcPts val="1380"/>
              </a:spcBef>
            </a:pPr>
            <a:r>
              <a:rPr lang="en-GB" sz="1800" dirty="0">
                <a:latin typeface="Calibri"/>
                <a:cs typeface="Calibri"/>
                <a:hlinkClick r:id="rId5"/>
              </a:rPr>
              <a:t>https://www.hertfordshire.gov.uk/microsites/local-offer/the-hertfordshire-local-offer.aspx</a:t>
            </a:r>
            <a:endParaRPr lang="en-GB" sz="1800" dirty="0">
              <a:latin typeface="Calibri"/>
              <a:cs typeface="Calibri"/>
            </a:endParaRPr>
          </a:p>
          <a:p>
            <a:pPr>
              <a:lnSpc>
                <a:spcPct val="100000"/>
              </a:lnSpc>
              <a:spcBef>
                <a:spcPts val="1380"/>
              </a:spcBef>
            </a:pPr>
            <a:endParaRPr sz="1800" dirty="0">
              <a:latin typeface="Calibri"/>
              <a:cs typeface="Calibri"/>
            </a:endParaRPr>
          </a:p>
          <a:p>
            <a:pPr marL="471170" marR="227965" algn="ctr">
              <a:lnSpc>
                <a:spcPct val="166700"/>
              </a:lnSpc>
            </a:pPr>
            <a:r>
              <a:rPr sz="1800" dirty="0">
                <a:solidFill>
                  <a:srgbClr val="FFFFFF"/>
                </a:solidFill>
                <a:latin typeface="Calibri"/>
                <a:cs typeface="Calibri"/>
              </a:rPr>
              <a:t>For</a:t>
            </a:r>
            <a:r>
              <a:rPr sz="1800" spc="-55" dirty="0">
                <a:solidFill>
                  <a:srgbClr val="FFFFFF"/>
                </a:solidFill>
                <a:latin typeface="Calibri"/>
                <a:cs typeface="Calibri"/>
              </a:rPr>
              <a:t> </a:t>
            </a:r>
            <a:r>
              <a:rPr sz="1800" dirty="0">
                <a:solidFill>
                  <a:srgbClr val="FFFFFF"/>
                </a:solidFill>
                <a:latin typeface="Calibri"/>
                <a:cs typeface="Calibri"/>
              </a:rPr>
              <a:t>further</a:t>
            </a:r>
            <a:r>
              <a:rPr sz="1800" spc="-45" dirty="0">
                <a:solidFill>
                  <a:srgbClr val="FFFFFF"/>
                </a:solidFill>
                <a:latin typeface="Calibri"/>
                <a:cs typeface="Calibri"/>
              </a:rPr>
              <a:t> </a:t>
            </a:r>
            <a:r>
              <a:rPr sz="1800" dirty="0">
                <a:solidFill>
                  <a:srgbClr val="FFFFFF"/>
                </a:solidFill>
                <a:latin typeface="Calibri"/>
                <a:cs typeface="Calibri"/>
              </a:rPr>
              <a:t>advice</a:t>
            </a:r>
            <a:r>
              <a:rPr sz="1800" spc="-40" dirty="0">
                <a:solidFill>
                  <a:srgbClr val="FFFFFF"/>
                </a:solidFill>
                <a:latin typeface="Calibri"/>
                <a:cs typeface="Calibri"/>
              </a:rPr>
              <a:t> </a:t>
            </a:r>
            <a:r>
              <a:rPr sz="1800" dirty="0">
                <a:solidFill>
                  <a:srgbClr val="FFFFFF"/>
                </a:solidFill>
                <a:latin typeface="Calibri"/>
                <a:cs typeface="Calibri"/>
              </a:rPr>
              <a:t>and</a:t>
            </a:r>
            <a:r>
              <a:rPr sz="1800" spc="-35" dirty="0">
                <a:solidFill>
                  <a:srgbClr val="FFFFFF"/>
                </a:solidFill>
                <a:latin typeface="Calibri"/>
                <a:cs typeface="Calibri"/>
              </a:rPr>
              <a:t> </a:t>
            </a:r>
            <a:r>
              <a:rPr sz="1800" dirty="0">
                <a:solidFill>
                  <a:srgbClr val="FFFFFF"/>
                </a:solidFill>
                <a:latin typeface="Calibri"/>
                <a:cs typeface="Calibri"/>
              </a:rPr>
              <a:t>support</a:t>
            </a:r>
            <a:r>
              <a:rPr sz="1800" spc="-60" dirty="0">
                <a:solidFill>
                  <a:srgbClr val="FFFFFF"/>
                </a:solidFill>
                <a:latin typeface="Calibri"/>
                <a:cs typeface="Calibri"/>
              </a:rPr>
              <a:t> </a:t>
            </a:r>
            <a:r>
              <a:rPr sz="1800" dirty="0">
                <a:solidFill>
                  <a:srgbClr val="FFFFFF"/>
                </a:solidFill>
                <a:latin typeface="Calibri"/>
                <a:cs typeface="Calibri"/>
              </a:rPr>
              <a:t>please</a:t>
            </a:r>
            <a:r>
              <a:rPr sz="1800" spc="-55" dirty="0">
                <a:solidFill>
                  <a:srgbClr val="FFFFFF"/>
                </a:solidFill>
                <a:latin typeface="Calibri"/>
                <a:cs typeface="Calibri"/>
              </a:rPr>
              <a:t> </a:t>
            </a:r>
            <a:r>
              <a:rPr sz="1800" dirty="0">
                <a:solidFill>
                  <a:srgbClr val="FFFFFF"/>
                </a:solidFill>
                <a:latin typeface="Calibri"/>
                <a:cs typeface="Calibri"/>
              </a:rPr>
              <a:t>contact</a:t>
            </a:r>
            <a:r>
              <a:rPr sz="1800" spc="-50" dirty="0">
                <a:solidFill>
                  <a:srgbClr val="FFFFFF"/>
                </a:solidFill>
                <a:latin typeface="Calibri"/>
                <a:cs typeface="Calibri"/>
              </a:rPr>
              <a:t> </a:t>
            </a:r>
            <a:r>
              <a:rPr sz="1800" spc="-10" dirty="0">
                <a:solidFill>
                  <a:srgbClr val="FFFFFF"/>
                </a:solidFill>
                <a:latin typeface="Calibri"/>
                <a:cs typeface="Calibri"/>
              </a:rPr>
              <a:t>SENDIAS </a:t>
            </a:r>
            <a:r>
              <a:rPr sz="1800" spc="-10" dirty="0">
                <a:solidFill>
                  <a:srgbClr val="006FC0"/>
                </a:solidFill>
                <a:latin typeface="Calibri"/>
                <a:cs typeface="Calibri"/>
                <a:hlinkClick r:id="rId6"/>
              </a:rPr>
              <a:t>https://www.hertssendiass.org.uk/home.aspx</a:t>
            </a:r>
            <a:endParaRPr sz="1800" dirty="0">
              <a:latin typeface="Calibri"/>
              <a:cs typeface="Calibri"/>
            </a:endParaRPr>
          </a:p>
        </p:txBody>
      </p:sp>
      <p:grpSp>
        <p:nvGrpSpPr>
          <p:cNvPr id="24" name="object 24"/>
          <p:cNvGrpSpPr/>
          <p:nvPr/>
        </p:nvGrpSpPr>
        <p:grpSpPr>
          <a:xfrm>
            <a:off x="0" y="0"/>
            <a:ext cx="11625580" cy="6858000"/>
            <a:chOff x="0" y="0"/>
            <a:chExt cx="11625580" cy="6858000"/>
          </a:xfrm>
        </p:grpSpPr>
        <p:sp>
          <p:nvSpPr>
            <p:cNvPr id="25" name="object 25"/>
            <p:cNvSpPr/>
            <p:nvPr/>
          </p:nvSpPr>
          <p:spPr>
            <a:xfrm>
              <a:off x="0" y="0"/>
              <a:ext cx="11625580" cy="6858000"/>
            </a:xfrm>
            <a:custGeom>
              <a:avLst/>
              <a:gdLst/>
              <a:ahLst/>
              <a:cxnLst/>
              <a:rect l="l" t="t" r="r" b="b"/>
              <a:pathLst>
                <a:path w="11625580" h="6858000">
                  <a:moveTo>
                    <a:pt x="284162" y="0"/>
                  </a:moveTo>
                  <a:lnTo>
                    <a:pt x="0" y="0"/>
                  </a:lnTo>
                  <a:lnTo>
                    <a:pt x="0" y="6858000"/>
                  </a:lnTo>
                  <a:lnTo>
                    <a:pt x="284162" y="6858000"/>
                  </a:lnTo>
                  <a:lnTo>
                    <a:pt x="284162" y="0"/>
                  </a:lnTo>
                  <a:close/>
                </a:path>
                <a:path w="11625580" h="6858000">
                  <a:moveTo>
                    <a:pt x="11625326" y="3227324"/>
                  </a:moveTo>
                  <a:lnTo>
                    <a:pt x="11620500" y="3176524"/>
                  </a:lnTo>
                  <a:lnTo>
                    <a:pt x="11607800" y="3127375"/>
                  </a:lnTo>
                  <a:lnTo>
                    <a:pt x="11588750" y="3079750"/>
                  </a:lnTo>
                  <a:lnTo>
                    <a:pt x="11565001" y="3030474"/>
                  </a:lnTo>
                  <a:lnTo>
                    <a:pt x="11537950" y="2984500"/>
                  </a:lnTo>
                  <a:lnTo>
                    <a:pt x="11509375" y="2936875"/>
                  </a:lnTo>
                  <a:lnTo>
                    <a:pt x="11458575" y="2841625"/>
                  </a:lnTo>
                  <a:lnTo>
                    <a:pt x="11439525" y="2795524"/>
                  </a:lnTo>
                  <a:lnTo>
                    <a:pt x="11426825" y="2746375"/>
                  </a:lnTo>
                  <a:lnTo>
                    <a:pt x="11420475" y="2697099"/>
                  </a:lnTo>
                  <a:lnTo>
                    <a:pt x="11420475" y="2644775"/>
                  </a:lnTo>
                  <a:lnTo>
                    <a:pt x="11423650" y="2590800"/>
                  </a:lnTo>
                  <a:lnTo>
                    <a:pt x="11430000" y="2536825"/>
                  </a:lnTo>
                  <a:lnTo>
                    <a:pt x="11438001" y="2482850"/>
                  </a:lnTo>
                  <a:lnTo>
                    <a:pt x="11444351" y="2428875"/>
                  </a:lnTo>
                  <a:lnTo>
                    <a:pt x="11449050" y="2374900"/>
                  </a:lnTo>
                  <a:lnTo>
                    <a:pt x="11447526" y="2324100"/>
                  </a:lnTo>
                  <a:lnTo>
                    <a:pt x="11441176" y="2274824"/>
                  </a:lnTo>
                  <a:lnTo>
                    <a:pt x="11426825" y="2227199"/>
                  </a:lnTo>
                  <a:lnTo>
                    <a:pt x="11406251" y="2187575"/>
                  </a:lnTo>
                  <a:lnTo>
                    <a:pt x="11379200" y="2149475"/>
                  </a:lnTo>
                  <a:lnTo>
                    <a:pt x="11347450" y="2116074"/>
                  </a:lnTo>
                  <a:lnTo>
                    <a:pt x="11311001" y="2082800"/>
                  </a:lnTo>
                  <a:lnTo>
                    <a:pt x="11272901" y="2052574"/>
                  </a:lnTo>
                  <a:lnTo>
                    <a:pt x="11233150" y="2022475"/>
                  </a:lnTo>
                  <a:lnTo>
                    <a:pt x="11191875" y="1992249"/>
                  </a:lnTo>
                  <a:lnTo>
                    <a:pt x="11153775" y="1962150"/>
                  </a:lnTo>
                  <a:lnTo>
                    <a:pt x="11117326" y="1930400"/>
                  </a:lnTo>
                  <a:lnTo>
                    <a:pt x="11085576" y="1893824"/>
                  </a:lnTo>
                  <a:lnTo>
                    <a:pt x="11057001" y="1858899"/>
                  </a:lnTo>
                  <a:lnTo>
                    <a:pt x="11034776" y="1819275"/>
                  </a:lnTo>
                  <a:lnTo>
                    <a:pt x="11015726" y="1776349"/>
                  </a:lnTo>
                  <a:lnTo>
                    <a:pt x="10999851" y="1730375"/>
                  </a:lnTo>
                  <a:lnTo>
                    <a:pt x="10985500" y="1682750"/>
                  </a:lnTo>
                  <a:lnTo>
                    <a:pt x="10972800" y="1635125"/>
                  </a:lnTo>
                  <a:lnTo>
                    <a:pt x="10960100" y="1585849"/>
                  </a:lnTo>
                  <a:lnTo>
                    <a:pt x="10945876" y="1539875"/>
                  </a:lnTo>
                  <a:lnTo>
                    <a:pt x="10930001" y="1493774"/>
                  </a:lnTo>
                  <a:lnTo>
                    <a:pt x="10910951" y="1450975"/>
                  </a:lnTo>
                  <a:lnTo>
                    <a:pt x="10887075" y="1412875"/>
                  </a:lnTo>
                  <a:lnTo>
                    <a:pt x="10858500" y="1377950"/>
                  </a:lnTo>
                  <a:lnTo>
                    <a:pt x="10823575" y="1349375"/>
                  </a:lnTo>
                  <a:lnTo>
                    <a:pt x="10785475" y="1325499"/>
                  </a:lnTo>
                  <a:lnTo>
                    <a:pt x="10742676" y="1306449"/>
                  </a:lnTo>
                  <a:lnTo>
                    <a:pt x="10696575" y="1290574"/>
                  </a:lnTo>
                  <a:lnTo>
                    <a:pt x="10650601" y="1276350"/>
                  </a:lnTo>
                  <a:lnTo>
                    <a:pt x="10601325" y="1263650"/>
                  </a:lnTo>
                  <a:lnTo>
                    <a:pt x="10553700" y="1250950"/>
                  </a:lnTo>
                  <a:lnTo>
                    <a:pt x="10506075" y="1236599"/>
                  </a:lnTo>
                  <a:lnTo>
                    <a:pt x="10460101" y="1220724"/>
                  </a:lnTo>
                  <a:lnTo>
                    <a:pt x="10417175" y="1201674"/>
                  </a:lnTo>
                  <a:lnTo>
                    <a:pt x="10377551" y="1179449"/>
                  </a:lnTo>
                  <a:lnTo>
                    <a:pt x="10342626" y="1150874"/>
                  </a:lnTo>
                  <a:lnTo>
                    <a:pt x="10306050" y="1119124"/>
                  </a:lnTo>
                  <a:lnTo>
                    <a:pt x="10274300" y="1082675"/>
                  </a:lnTo>
                  <a:lnTo>
                    <a:pt x="10244201" y="1044575"/>
                  </a:lnTo>
                  <a:lnTo>
                    <a:pt x="10183876" y="965200"/>
                  </a:lnTo>
                  <a:lnTo>
                    <a:pt x="10153650" y="927100"/>
                  </a:lnTo>
                  <a:lnTo>
                    <a:pt x="10120376" y="890524"/>
                  </a:lnTo>
                  <a:lnTo>
                    <a:pt x="10086975" y="858774"/>
                  </a:lnTo>
                  <a:lnTo>
                    <a:pt x="10048875" y="831850"/>
                  </a:lnTo>
                  <a:lnTo>
                    <a:pt x="10009251" y="811149"/>
                  </a:lnTo>
                  <a:lnTo>
                    <a:pt x="9961626" y="796925"/>
                  </a:lnTo>
                  <a:lnTo>
                    <a:pt x="9912350" y="790575"/>
                  </a:lnTo>
                  <a:lnTo>
                    <a:pt x="9861550" y="788924"/>
                  </a:lnTo>
                  <a:lnTo>
                    <a:pt x="9807575" y="793750"/>
                  </a:lnTo>
                  <a:lnTo>
                    <a:pt x="9753600" y="800100"/>
                  </a:lnTo>
                  <a:lnTo>
                    <a:pt x="9699625" y="807974"/>
                  </a:lnTo>
                  <a:lnTo>
                    <a:pt x="9645650" y="814324"/>
                  </a:lnTo>
                  <a:lnTo>
                    <a:pt x="9591675" y="817499"/>
                  </a:lnTo>
                  <a:lnTo>
                    <a:pt x="9539351" y="817499"/>
                  </a:lnTo>
                  <a:lnTo>
                    <a:pt x="9490075" y="811149"/>
                  </a:lnTo>
                  <a:lnTo>
                    <a:pt x="9439275" y="798449"/>
                  </a:lnTo>
                  <a:lnTo>
                    <a:pt x="9393301" y="779399"/>
                  </a:lnTo>
                  <a:lnTo>
                    <a:pt x="9298051" y="728599"/>
                  </a:lnTo>
                  <a:lnTo>
                    <a:pt x="9250426" y="700024"/>
                  </a:lnTo>
                  <a:lnTo>
                    <a:pt x="9204325" y="673100"/>
                  </a:lnTo>
                  <a:lnTo>
                    <a:pt x="9155176" y="649224"/>
                  </a:lnTo>
                  <a:lnTo>
                    <a:pt x="9107551" y="630174"/>
                  </a:lnTo>
                  <a:lnTo>
                    <a:pt x="9058275" y="617474"/>
                  </a:lnTo>
                  <a:lnTo>
                    <a:pt x="9007475" y="612775"/>
                  </a:lnTo>
                  <a:lnTo>
                    <a:pt x="8956675" y="617474"/>
                  </a:lnTo>
                  <a:lnTo>
                    <a:pt x="8907526" y="630174"/>
                  </a:lnTo>
                  <a:lnTo>
                    <a:pt x="8859901" y="649224"/>
                  </a:lnTo>
                  <a:lnTo>
                    <a:pt x="8810625" y="673100"/>
                  </a:lnTo>
                  <a:lnTo>
                    <a:pt x="8764651" y="700024"/>
                  </a:lnTo>
                  <a:lnTo>
                    <a:pt x="8717026" y="728599"/>
                  </a:lnTo>
                  <a:lnTo>
                    <a:pt x="8621776" y="779399"/>
                  </a:lnTo>
                  <a:lnTo>
                    <a:pt x="8574151" y="798449"/>
                  </a:lnTo>
                  <a:lnTo>
                    <a:pt x="8524875" y="811149"/>
                  </a:lnTo>
                  <a:lnTo>
                    <a:pt x="8475726" y="817499"/>
                  </a:lnTo>
                  <a:lnTo>
                    <a:pt x="8423275" y="817499"/>
                  </a:lnTo>
                  <a:lnTo>
                    <a:pt x="8369300" y="814324"/>
                  </a:lnTo>
                  <a:lnTo>
                    <a:pt x="8315325" y="807974"/>
                  </a:lnTo>
                  <a:lnTo>
                    <a:pt x="8261350" y="800100"/>
                  </a:lnTo>
                  <a:lnTo>
                    <a:pt x="8207375" y="793750"/>
                  </a:lnTo>
                  <a:lnTo>
                    <a:pt x="8153400" y="788924"/>
                  </a:lnTo>
                  <a:lnTo>
                    <a:pt x="8102600" y="790575"/>
                  </a:lnTo>
                  <a:lnTo>
                    <a:pt x="8053451" y="796925"/>
                  </a:lnTo>
                  <a:lnTo>
                    <a:pt x="8005826" y="811149"/>
                  </a:lnTo>
                  <a:lnTo>
                    <a:pt x="7966075" y="831850"/>
                  </a:lnTo>
                  <a:lnTo>
                    <a:pt x="7927975" y="858774"/>
                  </a:lnTo>
                  <a:lnTo>
                    <a:pt x="7894701" y="890524"/>
                  </a:lnTo>
                  <a:lnTo>
                    <a:pt x="7861300" y="927100"/>
                  </a:lnTo>
                  <a:lnTo>
                    <a:pt x="7831201" y="965200"/>
                  </a:lnTo>
                  <a:lnTo>
                    <a:pt x="7770876" y="1044575"/>
                  </a:lnTo>
                  <a:lnTo>
                    <a:pt x="7740650" y="1082675"/>
                  </a:lnTo>
                  <a:lnTo>
                    <a:pt x="7708900" y="1119124"/>
                  </a:lnTo>
                  <a:lnTo>
                    <a:pt x="7672451" y="1150874"/>
                  </a:lnTo>
                  <a:lnTo>
                    <a:pt x="7637526" y="1179449"/>
                  </a:lnTo>
                  <a:lnTo>
                    <a:pt x="7597775" y="1201674"/>
                  </a:lnTo>
                  <a:lnTo>
                    <a:pt x="7554976" y="1220724"/>
                  </a:lnTo>
                  <a:lnTo>
                    <a:pt x="7508875" y="1236599"/>
                  </a:lnTo>
                  <a:lnTo>
                    <a:pt x="7461250" y="1250950"/>
                  </a:lnTo>
                  <a:lnTo>
                    <a:pt x="7413625" y="1263650"/>
                  </a:lnTo>
                  <a:lnTo>
                    <a:pt x="7364476" y="1276350"/>
                  </a:lnTo>
                  <a:lnTo>
                    <a:pt x="7318375" y="1290574"/>
                  </a:lnTo>
                  <a:lnTo>
                    <a:pt x="7272401" y="1306449"/>
                  </a:lnTo>
                  <a:lnTo>
                    <a:pt x="7229475" y="1325499"/>
                  </a:lnTo>
                  <a:lnTo>
                    <a:pt x="7191375" y="1349375"/>
                  </a:lnTo>
                  <a:lnTo>
                    <a:pt x="7156450" y="1377950"/>
                  </a:lnTo>
                  <a:lnTo>
                    <a:pt x="7127875" y="1412875"/>
                  </a:lnTo>
                  <a:lnTo>
                    <a:pt x="7104126" y="1450975"/>
                  </a:lnTo>
                  <a:lnTo>
                    <a:pt x="7085076" y="1493774"/>
                  </a:lnTo>
                  <a:lnTo>
                    <a:pt x="7069201" y="1539875"/>
                  </a:lnTo>
                  <a:lnTo>
                    <a:pt x="7054850" y="1585849"/>
                  </a:lnTo>
                  <a:lnTo>
                    <a:pt x="7042150" y="1635125"/>
                  </a:lnTo>
                  <a:lnTo>
                    <a:pt x="7029450" y="1682750"/>
                  </a:lnTo>
                  <a:lnTo>
                    <a:pt x="7015226" y="1730375"/>
                  </a:lnTo>
                  <a:lnTo>
                    <a:pt x="6999351" y="1776349"/>
                  </a:lnTo>
                  <a:lnTo>
                    <a:pt x="6980301" y="1819275"/>
                  </a:lnTo>
                  <a:lnTo>
                    <a:pt x="6958076" y="1858899"/>
                  </a:lnTo>
                  <a:lnTo>
                    <a:pt x="6929501" y="1893824"/>
                  </a:lnTo>
                  <a:lnTo>
                    <a:pt x="6897751" y="1930400"/>
                  </a:lnTo>
                  <a:lnTo>
                    <a:pt x="6861175" y="1962150"/>
                  </a:lnTo>
                  <a:lnTo>
                    <a:pt x="6742176" y="2052574"/>
                  </a:lnTo>
                  <a:lnTo>
                    <a:pt x="6704076" y="2082800"/>
                  </a:lnTo>
                  <a:lnTo>
                    <a:pt x="6667500" y="2116074"/>
                  </a:lnTo>
                  <a:lnTo>
                    <a:pt x="6635750" y="2149475"/>
                  </a:lnTo>
                  <a:lnTo>
                    <a:pt x="6608826" y="2187575"/>
                  </a:lnTo>
                  <a:lnTo>
                    <a:pt x="6588125" y="2227199"/>
                  </a:lnTo>
                  <a:lnTo>
                    <a:pt x="6573901" y="2274824"/>
                  </a:lnTo>
                  <a:lnTo>
                    <a:pt x="6567551" y="2324100"/>
                  </a:lnTo>
                  <a:lnTo>
                    <a:pt x="6565900" y="2374900"/>
                  </a:lnTo>
                  <a:lnTo>
                    <a:pt x="6570726" y="2428875"/>
                  </a:lnTo>
                  <a:lnTo>
                    <a:pt x="6577076" y="2482850"/>
                  </a:lnTo>
                  <a:lnTo>
                    <a:pt x="6584950" y="2536825"/>
                  </a:lnTo>
                  <a:lnTo>
                    <a:pt x="6591300" y="2590800"/>
                  </a:lnTo>
                  <a:lnTo>
                    <a:pt x="6594475" y="2644775"/>
                  </a:lnTo>
                  <a:lnTo>
                    <a:pt x="6594475" y="2697099"/>
                  </a:lnTo>
                  <a:lnTo>
                    <a:pt x="6588125" y="2746375"/>
                  </a:lnTo>
                  <a:lnTo>
                    <a:pt x="6575425" y="2795524"/>
                  </a:lnTo>
                  <a:lnTo>
                    <a:pt x="6556375" y="2841625"/>
                  </a:lnTo>
                  <a:lnTo>
                    <a:pt x="6532626" y="2889250"/>
                  </a:lnTo>
                  <a:lnTo>
                    <a:pt x="6505575" y="2936875"/>
                  </a:lnTo>
                  <a:lnTo>
                    <a:pt x="6477000" y="2984500"/>
                  </a:lnTo>
                  <a:lnTo>
                    <a:pt x="6450076" y="3030474"/>
                  </a:lnTo>
                  <a:lnTo>
                    <a:pt x="6426200" y="3079750"/>
                  </a:lnTo>
                  <a:lnTo>
                    <a:pt x="6407150" y="3127375"/>
                  </a:lnTo>
                  <a:lnTo>
                    <a:pt x="6394450" y="3176524"/>
                  </a:lnTo>
                  <a:lnTo>
                    <a:pt x="6389751" y="3227324"/>
                  </a:lnTo>
                  <a:lnTo>
                    <a:pt x="6394450" y="3278124"/>
                  </a:lnTo>
                  <a:lnTo>
                    <a:pt x="6407150" y="3327400"/>
                  </a:lnTo>
                  <a:lnTo>
                    <a:pt x="6426200" y="3375025"/>
                  </a:lnTo>
                  <a:lnTo>
                    <a:pt x="6450076" y="3424174"/>
                  </a:lnTo>
                  <a:lnTo>
                    <a:pt x="6477000" y="3470275"/>
                  </a:lnTo>
                  <a:lnTo>
                    <a:pt x="6505575" y="3517900"/>
                  </a:lnTo>
                  <a:lnTo>
                    <a:pt x="6532626" y="3565525"/>
                  </a:lnTo>
                  <a:lnTo>
                    <a:pt x="6556375" y="3613150"/>
                  </a:lnTo>
                  <a:lnTo>
                    <a:pt x="6575425" y="3659124"/>
                  </a:lnTo>
                  <a:lnTo>
                    <a:pt x="6588125" y="3708400"/>
                  </a:lnTo>
                  <a:lnTo>
                    <a:pt x="6594475" y="3757549"/>
                  </a:lnTo>
                  <a:lnTo>
                    <a:pt x="6594475" y="3810000"/>
                  </a:lnTo>
                  <a:lnTo>
                    <a:pt x="6591300" y="3863975"/>
                  </a:lnTo>
                  <a:lnTo>
                    <a:pt x="6584950" y="3917950"/>
                  </a:lnTo>
                  <a:lnTo>
                    <a:pt x="6577076" y="3971925"/>
                  </a:lnTo>
                  <a:lnTo>
                    <a:pt x="6570726" y="4025900"/>
                  </a:lnTo>
                  <a:lnTo>
                    <a:pt x="6565900" y="4079875"/>
                  </a:lnTo>
                  <a:lnTo>
                    <a:pt x="6567551" y="4130675"/>
                  </a:lnTo>
                  <a:lnTo>
                    <a:pt x="6573901" y="4179824"/>
                  </a:lnTo>
                  <a:lnTo>
                    <a:pt x="6588125" y="4227449"/>
                  </a:lnTo>
                  <a:lnTo>
                    <a:pt x="6608826" y="4267200"/>
                  </a:lnTo>
                  <a:lnTo>
                    <a:pt x="6635750" y="4305300"/>
                  </a:lnTo>
                  <a:lnTo>
                    <a:pt x="6667500" y="4338574"/>
                  </a:lnTo>
                  <a:lnTo>
                    <a:pt x="6704076" y="4371975"/>
                  </a:lnTo>
                  <a:lnTo>
                    <a:pt x="6742176" y="4402074"/>
                  </a:lnTo>
                  <a:lnTo>
                    <a:pt x="6861175" y="4492625"/>
                  </a:lnTo>
                  <a:lnTo>
                    <a:pt x="6897751" y="4524375"/>
                  </a:lnTo>
                  <a:lnTo>
                    <a:pt x="6929501" y="4560824"/>
                  </a:lnTo>
                  <a:lnTo>
                    <a:pt x="6958076" y="4595749"/>
                  </a:lnTo>
                  <a:lnTo>
                    <a:pt x="6980301" y="4635500"/>
                  </a:lnTo>
                  <a:lnTo>
                    <a:pt x="6999351" y="4678299"/>
                  </a:lnTo>
                  <a:lnTo>
                    <a:pt x="7015226" y="4724400"/>
                  </a:lnTo>
                  <a:lnTo>
                    <a:pt x="7029450" y="4772025"/>
                  </a:lnTo>
                  <a:lnTo>
                    <a:pt x="7042150" y="4819650"/>
                  </a:lnTo>
                  <a:lnTo>
                    <a:pt x="7054850" y="4868799"/>
                  </a:lnTo>
                  <a:lnTo>
                    <a:pt x="7069201" y="4914900"/>
                  </a:lnTo>
                  <a:lnTo>
                    <a:pt x="7085076" y="4960874"/>
                  </a:lnTo>
                  <a:lnTo>
                    <a:pt x="7104126" y="5003800"/>
                  </a:lnTo>
                  <a:lnTo>
                    <a:pt x="7127875" y="5041900"/>
                  </a:lnTo>
                  <a:lnTo>
                    <a:pt x="7156450" y="5076825"/>
                  </a:lnTo>
                  <a:lnTo>
                    <a:pt x="7191375" y="5105400"/>
                  </a:lnTo>
                  <a:lnTo>
                    <a:pt x="7229475" y="5129149"/>
                  </a:lnTo>
                  <a:lnTo>
                    <a:pt x="7272401" y="5148199"/>
                  </a:lnTo>
                  <a:lnTo>
                    <a:pt x="7318375" y="5164074"/>
                  </a:lnTo>
                  <a:lnTo>
                    <a:pt x="7364476" y="5178425"/>
                  </a:lnTo>
                  <a:lnTo>
                    <a:pt x="7413625" y="5191125"/>
                  </a:lnTo>
                  <a:lnTo>
                    <a:pt x="7461250" y="5203825"/>
                  </a:lnTo>
                  <a:lnTo>
                    <a:pt x="7508875" y="5218049"/>
                  </a:lnTo>
                  <a:lnTo>
                    <a:pt x="7554976" y="5233924"/>
                  </a:lnTo>
                  <a:lnTo>
                    <a:pt x="7597775" y="5252974"/>
                  </a:lnTo>
                  <a:lnTo>
                    <a:pt x="7637526" y="5275199"/>
                  </a:lnTo>
                  <a:lnTo>
                    <a:pt x="7672451" y="5303774"/>
                  </a:lnTo>
                  <a:lnTo>
                    <a:pt x="7708900" y="5335524"/>
                  </a:lnTo>
                  <a:lnTo>
                    <a:pt x="7740650" y="5372100"/>
                  </a:lnTo>
                  <a:lnTo>
                    <a:pt x="7770876" y="5410200"/>
                  </a:lnTo>
                  <a:lnTo>
                    <a:pt x="7831201" y="5489575"/>
                  </a:lnTo>
                  <a:lnTo>
                    <a:pt x="7861300" y="5527675"/>
                  </a:lnTo>
                  <a:lnTo>
                    <a:pt x="7894701" y="5564124"/>
                  </a:lnTo>
                  <a:lnTo>
                    <a:pt x="7927975" y="5595937"/>
                  </a:lnTo>
                  <a:lnTo>
                    <a:pt x="7966075" y="5622925"/>
                  </a:lnTo>
                  <a:lnTo>
                    <a:pt x="8005826" y="5643562"/>
                  </a:lnTo>
                  <a:lnTo>
                    <a:pt x="8053451" y="5657850"/>
                  </a:lnTo>
                  <a:lnTo>
                    <a:pt x="8102600" y="5664200"/>
                  </a:lnTo>
                  <a:lnTo>
                    <a:pt x="8153400" y="5665787"/>
                  </a:lnTo>
                  <a:lnTo>
                    <a:pt x="8207375" y="5661025"/>
                  </a:lnTo>
                  <a:lnTo>
                    <a:pt x="8261350" y="5654675"/>
                  </a:lnTo>
                  <a:lnTo>
                    <a:pt x="8315325" y="5646737"/>
                  </a:lnTo>
                  <a:lnTo>
                    <a:pt x="8369300" y="5640387"/>
                  </a:lnTo>
                  <a:lnTo>
                    <a:pt x="8423275" y="5637212"/>
                  </a:lnTo>
                  <a:lnTo>
                    <a:pt x="8475726" y="5637212"/>
                  </a:lnTo>
                  <a:lnTo>
                    <a:pt x="8524875" y="5643562"/>
                  </a:lnTo>
                  <a:lnTo>
                    <a:pt x="8574151" y="5656262"/>
                  </a:lnTo>
                  <a:lnTo>
                    <a:pt x="8621776" y="5675312"/>
                  </a:lnTo>
                  <a:lnTo>
                    <a:pt x="8717026" y="5726112"/>
                  </a:lnTo>
                  <a:lnTo>
                    <a:pt x="8764651" y="5754687"/>
                  </a:lnTo>
                  <a:lnTo>
                    <a:pt x="8810625" y="5781675"/>
                  </a:lnTo>
                  <a:lnTo>
                    <a:pt x="8859901" y="5805487"/>
                  </a:lnTo>
                  <a:lnTo>
                    <a:pt x="8907526" y="5824537"/>
                  </a:lnTo>
                  <a:lnTo>
                    <a:pt x="8956675" y="5837237"/>
                  </a:lnTo>
                  <a:lnTo>
                    <a:pt x="9007475" y="5842000"/>
                  </a:lnTo>
                  <a:lnTo>
                    <a:pt x="9058275" y="5837237"/>
                  </a:lnTo>
                  <a:lnTo>
                    <a:pt x="9107551" y="5824537"/>
                  </a:lnTo>
                  <a:lnTo>
                    <a:pt x="9155176" y="5805487"/>
                  </a:lnTo>
                  <a:lnTo>
                    <a:pt x="9204325" y="5781675"/>
                  </a:lnTo>
                  <a:lnTo>
                    <a:pt x="9250426" y="5754687"/>
                  </a:lnTo>
                  <a:lnTo>
                    <a:pt x="9298051" y="5726112"/>
                  </a:lnTo>
                  <a:lnTo>
                    <a:pt x="9393301" y="5675312"/>
                  </a:lnTo>
                  <a:lnTo>
                    <a:pt x="9439275" y="5656262"/>
                  </a:lnTo>
                  <a:lnTo>
                    <a:pt x="9490075" y="5643562"/>
                  </a:lnTo>
                  <a:lnTo>
                    <a:pt x="9539351" y="5637212"/>
                  </a:lnTo>
                  <a:lnTo>
                    <a:pt x="9591675" y="5637212"/>
                  </a:lnTo>
                  <a:lnTo>
                    <a:pt x="9645650" y="5640387"/>
                  </a:lnTo>
                  <a:lnTo>
                    <a:pt x="9699625" y="5646737"/>
                  </a:lnTo>
                  <a:lnTo>
                    <a:pt x="9753600" y="5654675"/>
                  </a:lnTo>
                  <a:lnTo>
                    <a:pt x="9807575" y="5661025"/>
                  </a:lnTo>
                  <a:lnTo>
                    <a:pt x="9861550" y="5665787"/>
                  </a:lnTo>
                  <a:lnTo>
                    <a:pt x="9912350" y="5664200"/>
                  </a:lnTo>
                  <a:lnTo>
                    <a:pt x="9961626" y="5657850"/>
                  </a:lnTo>
                  <a:lnTo>
                    <a:pt x="10009251" y="5643562"/>
                  </a:lnTo>
                  <a:lnTo>
                    <a:pt x="10048875" y="5622925"/>
                  </a:lnTo>
                  <a:lnTo>
                    <a:pt x="10086975" y="5595937"/>
                  </a:lnTo>
                  <a:lnTo>
                    <a:pt x="10120376" y="5564124"/>
                  </a:lnTo>
                  <a:lnTo>
                    <a:pt x="10153650" y="5527675"/>
                  </a:lnTo>
                  <a:lnTo>
                    <a:pt x="10183876" y="5489575"/>
                  </a:lnTo>
                  <a:lnTo>
                    <a:pt x="10244201" y="5410200"/>
                  </a:lnTo>
                  <a:lnTo>
                    <a:pt x="10274300" y="5372100"/>
                  </a:lnTo>
                  <a:lnTo>
                    <a:pt x="10306050" y="5335524"/>
                  </a:lnTo>
                  <a:lnTo>
                    <a:pt x="10342626" y="5303774"/>
                  </a:lnTo>
                  <a:lnTo>
                    <a:pt x="10377551" y="5275199"/>
                  </a:lnTo>
                  <a:lnTo>
                    <a:pt x="10417175" y="5252974"/>
                  </a:lnTo>
                  <a:lnTo>
                    <a:pt x="10460101" y="5233924"/>
                  </a:lnTo>
                  <a:lnTo>
                    <a:pt x="10506075" y="5218049"/>
                  </a:lnTo>
                  <a:lnTo>
                    <a:pt x="10553700" y="5203825"/>
                  </a:lnTo>
                  <a:lnTo>
                    <a:pt x="10601325" y="5191125"/>
                  </a:lnTo>
                  <a:lnTo>
                    <a:pt x="10650601" y="5178425"/>
                  </a:lnTo>
                  <a:lnTo>
                    <a:pt x="10696575" y="5164074"/>
                  </a:lnTo>
                  <a:lnTo>
                    <a:pt x="10742676" y="5148199"/>
                  </a:lnTo>
                  <a:lnTo>
                    <a:pt x="10785475" y="5129149"/>
                  </a:lnTo>
                  <a:lnTo>
                    <a:pt x="10823575" y="5105400"/>
                  </a:lnTo>
                  <a:lnTo>
                    <a:pt x="10858500" y="5076825"/>
                  </a:lnTo>
                  <a:lnTo>
                    <a:pt x="10887075" y="5041900"/>
                  </a:lnTo>
                  <a:lnTo>
                    <a:pt x="10910951" y="5003800"/>
                  </a:lnTo>
                  <a:lnTo>
                    <a:pt x="10930001" y="4960874"/>
                  </a:lnTo>
                  <a:lnTo>
                    <a:pt x="10945876" y="4914900"/>
                  </a:lnTo>
                  <a:lnTo>
                    <a:pt x="10960100" y="4868799"/>
                  </a:lnTo>
                  <a:lnTo>
                    <a:pt x="10972800" y="4819650"/>
                  </a:lnTo>
                  <a:lnTo>
                    <a:pt x="10985500" y="4772025"/>
                  </a:lnTo>
                  <a:lnTo>
                    <a:pt x="10999851" y="4724400"/>
                  </a:lnTo>
                  <a:lnTo>
                    <a:pt x="11015726" y="4678299"/>
                  </a:lnTo>
                  <a:lnTo>
                    <a:pt x="11034776" y="4635500"/>
                  </a:lnTo>
                  <a:lnTo>
                    <a:pt x="11057001" y="4595749"/>
                  </a:lnTo>
                  <a:lnTo>
                    <a:pt x="11085576" y="4560824"/>
                  </a:lnTo>
                  <a:lnTo>
                    <a:pt x="11117326" y="4524375"/>
                  </a:lnTo>
                  <a:lnTo>
                    <a:pt x="11153775" y="4492625"/>
                  </a:lnTo>
                  <a:lnTo>
                    <a:pt x="11191875" y="4462399"/>
                  </a:lnTo>
                  <a:lnTo>
                    <a:pt x="11233150" y="4432300"/>
                  </a:lnTo>
                  <a:lnTo>
                    <a:pt x="11272901" y="4402074"/>
                  </a:lnTo>
                  <a:lnTo>
                    <a:pt x="11311001" y="4371975"/>
                  </a:lnTo>
                  <a:lnTo>
                    <a:pt x="11347450" y="4338574"/>
                  </a:lnTo>
                  <a:lnTo>
                    <a:pt x="11379200" y="4305300"/>
                  </a:lnTo>
                  <a:lnTo>
                    <a:pt x="11406251" y="4267200"/>
                  </a:lnTo>
                  <a:lnTo>
                    <a:pt x="11426825" y="4227449"/>
                  </a:lnTo>
                  <a:lnTo>
                    <a:pt x="11441176" y="4179824"/>
                  </a:lnTo>
                  <a:lnTo>
                    <a:pt x="11447526" y="4130675"/>
                  </a:lnTo>
                  <a:lnTo>
                    <a:pt x="11449050" y="4079875"/>
                  </a:lnTo>
                  <a:lnTo>
                    <a:pt x="11444351" y="4025900"/>
                  </a:lnTo>
                  <a:lnTo>
                    <a:pt x="11438001" y="3971925"/>
                  </a:lnTo>
                  <a:lnTo>
                    <a:pt x="11430000" y="3917950"/>
                  </a:lnTo>
                  <a:lnTo>
                    <a:pt x="11423650" y="3863975"/>
                  </a:lnTo>
                  <a:lnTo>
                    <a:pt x="11420475" y="3810000"/>
                  </a:lnTo>
                  <a:lnTo>
                    <a:pt x="11420475" y="3757549"/>
                  </a:lnTo>
                  <a:lnTo>
                    <a:pt x="11426825" y="3708400"/>
                  </a:lnTo>
                  <a:lnTo>
                    <a:pt x="11439525" y="3659124"/>
                  </a:lnTo>
                  <a:lnTo>
                    <a:pt x="11458575" y="3613150"/>
                  </a:lnTo>
                  <a:lnTo>
                    <a:pt x="11509375" y="3517900"/>
                  </a:lnTo>
                  <a:lnTo>
                    <a:pt x="11537950" y="3470275"/>
                  </a:lnTo>
                  <a:lnTo>
                    <a:pt x="11565001" y="3424174"/>
                  </a:lnTo>
                  <a:lnTo>
                    <a:pt x="11588750" y="3375025"/>
                  </a:lnTo>
                  <a:lnTo>
                    <a:pt x="11607800" y="3327400"/>
                  </a:lnTo>
                  <a:lnTo>
                    <a:pt x="11620500" y="3278124"/>
                  </a:lnTo>
                  <a:lnTo>
                    <a:pt x="11625326" y="3227324"/>
                  </a:lnTo>
                  <a:close/>
                </a:path>
              </a:pathLst>
            </a:custGeom>
            <a:solidFill>
              <a:srgbClr val="FFC000"/>
            </a:solidFill>
          </p:spPr>
          <p:txBody>
            <a:bodyPr wrap="square" lIns="0" tIns="0" rIns="0" bIns="0" rtlCol="0"/>
            <a:lstStyle/>
            <a:p>
              <a:endParaRPr/>
            </a:p>
          </p:txBody>
        </p:sp>
        <p:pic>
          <p:nvPicPr>
            <p:cNvPr id="26" name="object 26"/>
            <p:cNvPicPr/>
            <p:nvPr/>
          </p:nvPicPr>
          <p:blipFill>
            <a:blip r:embed="rId7" cstate="print"/>
            <a:stretch>
              <a:fillRect/>
            </a:stretch>
          </p:blipFill>
          <p:spPr>
            <a:xfrm>
              <a:off x="6810375" y="2319273"/>
              <a:ext cx="4484624" cy="1854200"/>
            </a:xfrm>
            <a:prstGeom prst="rect">
              <a:avLst/>
            </a:prstGeom>
          </p:spPr>
        </p:pic>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001F5F"/>
          </a:solidFill>
        </p:spPr>
        <p:txBody>
          <a:bodyPr wrap="square" lIns="0" tIns="0" rIns="0" bIns="0" rtlCol="0"/>
          <a:lstStyle/>
          <a:p>
            <a:endParaRPr/>
          </a:p>
        </p:txBody>
      </p:sp>
      <p:grpSp>
        <p:nvGrpSpPr>
          <p:cNvPr id="3" name="object 3"/>
          <p:cNvGrpSpPr/>
          <p:nvPr/>
        </p:nvGrpSpPr>
        <p:grpSpPr>
          <a:xfrm>
            <a:off x="432816" y="166115"/>
            <a:ext cx="5953760" cy="1267460"/>
            <a:chOff x="432816" y="166115"/>
            <a:chExt cx="5953760" cy="1267460"/>
          </a:xfrm>
        </p:grpSpPr>
        <p:pic>
          <p:nvPicPr>
            <p:cNvPr id="4" name="object 4"/>
            <p:cNvPicPr/>
            <p:nvPr/>
          </p:nvPicPr>
          <p:blipFill>
            <a:blip r:embed="rId2" cstate="print"/>
            <a:stretch>
              <a:fillRect/>
            </a:stretch>
          </p:blipFill>
          <p:spPr>
            <a:xfrm>
              <a:off x="432816" y="166115"/>
              <a:ext cx="5953506" cy="855726"/>
            </a:xfrm>
            <a:prstGeom prst="rect">
              <a:avLst/>
            </a:prstGeom>
          </p:spPr>
        </p:pic>
        <p:pic>
          <p:nvPicPr>
            <p:cNvPr id="5" name="object 5"/>
            <p:cNvPicPr/>
            <p:nvPr/>
          </p:nvPicPr>
          <p:blipFill>
            <a:blip r:embed="rId3" cstate="print"/>
            <a:stretch>
              <a:fillRect/>
            </a:stretch>
          </p:blipFill>
          <p:spPr>
            <a:xfrm>
              <a:off x="435864" y="577596"/>
              <a:ext cx="5817870" cy="855726"/>
            </a:xfrm>
            <a:prstGeom prst="rect">
              <a:avLst/>
            </a:prstGeom>
          </p:spPr>
        </p:pic>
      </p:grpSp>
      <p:sp>
        <p:nvSpPr>
          <p:cNvPr id="6" name="object 6" descr="$PPTXTitle"/>
          <p:cNvSpPr txBox="1">
            <a:spLocks noGrp="1"/>
          </p:cNvSpPr>
          <p:nvPr>
            <p:ph type="title"/>
          </p:nvPr>
        </p:nvSpPr>
        <p:spPr>
          <a:xfrm>
            <a:off x="654202" y="258267"/>
            <a:ext cx="5336540" cy="894715"/>
          </a:xfrm>
          <a:prstGeom prst="rect">
            <a:avLst/>
          </a:prstGeom>
        </p:spPr>
        <p:txBody>
          <a:bodyPr vert="horz" wrap="square" lIns="0" tIns="64769" rIns="0" bIns="0" rtlCol="0">
            <a:spAutoFit/>
          </a:bodyPr>
          <a:lstStyle/>
          <a:p>
            <a:pPr marL="15240" marR="5080" indent="-3175">
              <a:lnSpc>
                <a:spcPts val="3240"/>
              </a:lnSpc>
              <a:spcBef>
                <a:spcPts val="509"/>
              </a:spcBef>
              <a:tabLst>
                <a:tab pos="1118235" algn="l"/>
                <a:tab pos="2089785" algn="l"/>
                <a:tab pos="2135505" algn="l"/>
                <a:tab pos="2371725" algn="l"/>
                <a:tab pos="4461510" algn="l"/>
              </a:tabLst>
            </a:pPr>
            <a:r>
              <a:rPr sz="3000" spc="140" dirty="0">
                <a:solidFill>
                  <a:srgbClr val="FFFFFF"/>
                </a:solidFill>
              </a:rPr>
              <a:t>WHO</a:t>
            </a:r>
            <a:r>
              <a:rPr sz="3000" dirty="0">
                <a:solidFill>
                  <a:srgbClr val="FFFFFF"/>
                </a:solidFill>
              </a:rPr>
              <a:t>	</a:t>
            </a:r>
            <a:r>
              <a:rPr sz="3000" spc="260" dirty="0">
                <a:solidFill>
                  <a:srgbClr val="FFFFFF"/>
                </a:solidFill>
              </a:rPr>
              <a:t>CAN</a:t>
            </a:r>
            <a:r>
              <a:rPr sz="3000" dirty="0">
                <a:solidFill>
                  <a:srgbClr val="FFFFFF"/>
                </a:solidFill>
              </a:rPr>
              <a:t>	</a:t>
            </a:r>
            <a:r>
              <a:rPr sz="3000" spc="95" dirty="0">
                <a:solidFill>
                  <a:srgbClr val="FFFFFF"/>
                </a:solidFill>
              </a:rPr>
              <a:t>I</a:t>
            </a:r>
            <a:r>
              <a:rPr sz="3000" dirty="0">
                <a:solidFill>
                  <a:srgbClr val="FFFFFF"/>
                </a:solidFill>
              </a:rPr>
              <a:t>	</a:t>
            </a:r>
            <a:r>
              <a:rPr sz="3000" spc="270" dirty="0">
                <a:solidFill>
                  <a:srgbClr val="FFFFFF"/>
                </a:solidFill>
              </a:rPr>
              <a:t>CONTACT</a:t>
            </a:r>
            <a:r>
              <a:rPr sz="3000" dirty="0">
                <a:solidFill>
                  <a:srgbClr val="FFFFFF"/>
                </a:solidFill>
              </a:rPr>
              <a:t>	</a:t>
            </a:r>
            <a:r>
              <a:rPr sz="3000" spc="315" dirty="0">
                <a:solidFill>
                  <a:srgbClr val="FFFFFF"/>
                </a:solidFill>
              </a:rPr>
              <a:t>FOR </a:t>
            </a:r>
            <a:r>
              <a:rPr sz="3000" spc="295" dirty="0">
                <a:solidFill>
                  <a:srgbClr val="FFFFFF"/>
                </a:solidFill>
              </a:rPr>
              <a:t>FURTHER</a:t>
            </a:r>
            <a:r>
              <a:rPr sz="3000" dirty="0">
                <a:solidFill>
                  <a:srgbClr val="FFFFFF"/>
                </a:solidFill>
              </a:rPr>
              <a:t>		</a:t>
            </a:r>
            <a:r>
              <a:rPr sz="3000" spc="254" dirty="0">
                <a:solidFill>
                  <a:srgbClr val="FFFFFF"/>
                </a:solidFill>
              </a:rPr>
              <a:t>INFORMATION?</a:t>
            </a:r>
            <a:endParaRPr sz="3000"/>
          </a:p>
        </p:txBody>
      </p:sp>
      <p:sp>
        <p:nvSpPr>
          <p:cNvPr id="32" name="object 32"/>
          <p:cNvSpPr txBox="1">
            <a:spLocks noGrp="1"/>
          </p:cNvSpPr>
          <p:nvPr>
            <p:ph type="body" idx="1"/>
          </p:nvPr>
        </p:nvSpPr>
        <p:spPr>
          <a:xfrm>
            <a:off x="232029" y="1610868"/>
            <a:ext cx="6440805" cy="3665220"/>
          </a:xfrm>
          <a:prstGeom prst="rect">
            <a:avLst/>
          </a:prstGeom>
        </p:spPr>
        <p:txBody>
          <a:bodyPr vert="horz" wrap="square" lIns="0" tIns="39370" rIns="0" bIns="0" rtlCol="0">
            <a:spAutoFit/>
          </a:bodyPr>
          <a:lstStyle/>
          <a:p>
            <a:pPr marL="12700" marR="5080" indent="635" algn="ctr">
              <a:lnSpc>
                <a:spcPts val="1730"/>
              </a:lnSpc>
              <a:spcBef>
                <a:spcPts val="310"/>
              </a:spcBef>
            </a:pPr>
            <a:r>
              <a:rPr dirty="0"/>
              <a:t>The</a:t>
            </a:r>
            <a:r>
              <a:rPr spc="-40" dirty="0"/>
              <a:t> </a:t>
            </a:r>
            <a:r>
              <a:rPr dirty="0"/>
              <a:t>first</a:t>
            </a:r>
            <a:r>
              <a:rPr spc="-50" dirty="0"/>
              <a:t> </a:t>
            </a:r>
            <a:r>
              <a:rPr dirty="0"/>
              <a:t>point</a:t>
            </a:r>
            <a:r>
              <a:rPr spc="-35" dirty="0"/>
              <a:t> </a:t>
            </a:r>
            <a:r>
              <a:rPr dirty="0"/>
              <a:t>of</a:t>
            </a:r>
            <a:r>
              <a:rPr spc="-40" dirty="0"/>
              <a:t> </a:t>
            </a:r>
            <a:r>
              <a:rPr spc="-10" dirty="0"/>
              <a:t>contact</a:t>
            </a:r>
            <a:r>
              <a:rPr spc="-30" dirty="0"/>
              <a:t> </a:t>
            </a:r>
            <a:r>
              <a:rPr dirty="0"/>
              <a:t>is</a:t>
            </a:r>
            <a:r>
              <a:rPr spc="-45" dirty="0"/>
              <a:t> </a:t>
            </a:r>
            <a:r>
              <a:rPr dirty="0"/>
              <a:t>always</a:t>
            </a:r>
            <a:r>
              <a:rPr spc="-50" dirty="0"/>
              <a:t> </a:t>
            </a:r>
            <a:r>
              <a:rPr dirty="0"/>
              <a:t>the</a:t>
            </a:r>
            <a:r>
              <a:rPr spc="-40" dirty="0"/>
              <a:t> </a:t>
            </a:r>
            <a:r>
              <a:rPr dirty="0"/>
              <a:t>class</a:t>
            </a:r>
            <a:r>
              <a:rPr spc="-40" dirty="0"/>
              <a:t> </a:t>
            </a:r>
            <a:r>
              <a:rPr spc="-25" dirty="0"/>
              <a:t>teacher.</a:t>
            </a:r>
            <a:r>
              <a:rPr spc="-35" dirty="0"/>
              <a:t> </a:t>
            </a:r>
            <a:r>
              <a:rPr dirty="0"/>
              <a:t>For</a:t>
            </a:r>
            <a:r>
              <a:rPr spc="-15" dirty="0"/>
              <a:t> </a:t>
            </a:r>
            <a:r>
              <a:rPr dirty="0"/>
              <a:t>children</a:t>
            </a:r>
            <a:r>
              <a:rPr spc="-40" dirty="0"/>
              <a:t> </a:t>
            </a:r>
            <a:r>
              <a:rPr dirty="0"/>
              <a:t>with</a:t>
            </a:r>
            <a:r>
              <a:rPr spc="-50" dirty="0"/>
              <a:t> </a:t>
            </a:r>
            <a:r>
              <a:rPr spc="-25" dirty="0"/>
              <a:t>SEN</a:t>
            </a:r>
            <a:r>
              <a:rPr spc="500" dirty="0"/>
              <a:t> </a:t>
            </a:r>
            <a:r>
              <a:rPr dirty="0"/>
              <a:t>then</a:t>
            </a:r>
            <a:r>
              <a:rPr spc="-35" dirty="0"/>
              <a:t> </a:t>
            </a:r>
            <a:r>
              <a:rPr dirty="0"/>
              <a:t>it</a:t>
            </a:r>
            <a:r>
              <a:rPr spc="-45" dirty="0"/>
              <a:t> </a:t>
            </a:r>
            <a:r>
              <a:rPr dirty="0"/>
              <a:t>may</a:t>
            </a:r>
            <a:r>
              <a:rPr spc="-30" dirty="0"/>
              <a:t> </a:t>
            </a:r>
            <a:r>
              <a:rPr dirty="0"/>
              <a:t>be</a:t>
            </a:r>
            <a:r>
              <a:rPr spc="-30" dirty="0"/>
              <a:t> </a:t>
            </a:r>
            <a:r>
              <a:rPr spc="-10" dirty="0"/>
              <a:t>appropriate</a:t>
            </a:r>
            <a:r>
              <a:rPr spc="-35" dirty="0"/>
              <a:t> </a:t>
            </a:r>
            <a:r>
              <a:rPr dirty="0"/>
              <a:t>for</a:t>
            </a:r>
            <a:r>
              <a:rPr spc="-15" dirty="0"/>
              <a:t> </a:t>
            </a:r>
            <a:r>
              <a:rPr dirty="0"/>
              <a:t>joint</a:t>
            </a:r>
            <a:r>
              <a:rPr spc="-30" dirty="0"/>
              <a:t> </a:t>
            </a:r>
            <a:r>
              <a:rPr dirty="0"/>
              <a:t>meetings</a:t>
            </a:r>
            <a:r>
              <a:rPr spc="-30" dirty="0"/>
              <a:t> </a:t>
            </a:r>
            <a:r>
              <a:rPr dirty="0"/>
              <a:t>with</a:t>
            </a:r>
            <a:r>
              <a:rPr spc="-35" dirty="0"/>
              <a:t> </a:t>
            </a:r>
            <a:r>
              <a:rPr dirty="0"/>
              <a:t>the</a:t>
            </a:r>
            <a:r>
              <a:rPr spc="-25" dirty="0"/>
              <a:t> </a:t>
            </a:r>
            <a:r>
              <a:rPr dirty="0"/>
              <a:t>teacher</a:t>
            </a:r>
            <a:r>
              <a:rPr spc="-25" dirty="0"/>
              <a:t> </a:t>
            </a:r>
            <a:r>
              <a:rPr dirty="0"/>
              <a:t>and</a:t>
            </a:r>
            <a:r>
              <a:rPr spc="-45" dirty="0"/>
              <a:t> </a:t>
            </a:r>
            <a:r>
              <a:rPr dirty="0"/>
              <a:t>the</a:t>
            </a:r>
            <a:r>
              <a:rPr spc="-25" dirty="0"/>
              <a:t> </a:t>
            </a:r>
            <a:r>
              <a:rPr spc="-10" dirty="0"/>
              <a:t>SENCO</a:t>
            </a:r>
          </a:p>
          <a:p>
            <a:pPr>
              <a:lnSpc>
                <a:spcPct val="100000"/>
              </a:lnSpc>
              <a:spcBef>
                <a:spcPts val="1750"/>
              </a:spcBef>
            </a:pPr>
            <a:endParaRPr spc="-10" dirty="0"/>
          </a:p>
          <a:p>
            <a:pPr marL="86995" marR="79375" indent="47625" algn="ctr">
              <a:lnSpc>
                <a:spcPct val="90000"/>
              </a:lnSpc>
            </a:pPr>
            <a:r>
              <a:rPr dirty="0"/>
              <a:t>The</a:t>
            </a:r>
            <a:r>
              <a:rPr spc="-40" dirty="0"/>
              <a:t> </a:t>
            </a:r>
            <a:r>
              <a:rPr dirty="0"/>
              <a:t>SENCO</a:t>
            </a:r>
            <a:r>
              <a:rPr spc="-10" dirty="0"/>
              <a:t> </a:t>
            </a:r>
            <a:r>
              <a:rPr dirty="0"/>
              <a:t>at</a:t>
            </a:r>
            <a:r>
              <a:rPr spc="-35" dirty="0"/>
              <a:t> </a:t>
            </a:r>
            <a:r>
              <a:rPr dirty="0"/>
              <a:t>St</a:t>
            </a:r>
            <a:r>
              <a:rPr spc="-30" dirty="0"/>
              <a:t> </a:t>
            </a:r>
            <a:r>
              <a:rPr lang="en-GB" spc="-30" dirty="0"/>
              <a:t>Pauls</a:t>
            </a:r>
            <a:r>
              <a:rPr spc="-25" dirty="0"/>
              <a:t> </a:t>
            </a:r>
            <a:r>
              <a:rPr dirty="0"/>
              <a:t>(</a:t>
            </a:r>
            <a:r>
              <a:rPr dirty="0" err="1"/>
              <a:t>Mrs</a:t>
            </a:r>
            <a:r>
              <a:rPr spc="-25" dirty="0"/>
              <a:t> </a:t>
            </a:r>
            <a:r>
              <a:rPr lang="en-GB" spc="-10" dirty="0"/>
              <a:t>Crook</a:t>
            </a:r>
            <a:r>
              <a:rPr spc="-10" dirty="0"/>
              <a:t>)</a:t>
            </a:r>
            <a:r>
              <a:rPr spc="10" dirty="0"/>
              <a:t> </a:t>
            </a:r>
            <a:r>
              <a:rPr dirty="0"/>
              <a:t>has</a:t>
            </a:r>
            <a:r>
              <a:rPr spc="-45" dirty="0"/>
              <a:t> </a:t>
            </a:r>
            <a:r>
              <a:rPr spc="-10" dirty="0"/>
              <a:t>undertaken</a:t>
            </a:r>
            <a:r>
              <a:rPr spc="-15" dirty="0"/>
              <a:t> </a:t>
            </a:r>
            <a:r>
              <a:rPr dirty="0"/>
              <a:t>full</a:t>
            </a:r>
            <a:r>
              <a:rPr spc="-50" dirty="0"/>
              <a:t> </a:t>
            </a:r>
            <a:r>
              <a:rPr spc="-10" dirty="0"/>
              <a:t>accreditation </a:t>
            </a:r>
            <a:r>
              <a:rPr dirty="0"/>
              <a:t>training</a:t>
            </a:r>
            <a:r>
              <a:rPr spc="-55" dirty="0"/>
              <a:t> </a:t>
            </a:r>
            <a:r>
              <a:rPr dirty="0"/>
              <a:t>in</a:t>
            </a:r>
            <a:r>
              <a:rPr spc="-45" dirty="0"/>
              <a:t> </a:t>
            </a:r>
            <a:r>
              <a:rPr dirty="0"/>
              <a:t>this</a:t>
            </a:r>
            <a:r>
              <a:rPr spc="-45" dirty="0"/>
              <a:t> </a:t>
            </a:r>
            <a:r>
              <a:rPr dirty="0"/>
              <a:t>role.</a:t>
            </a:r>
            <a:r>
              <a:rPr spc="-10" dirty="0"/>
              <a:t> </a:t>
            </a:r>
            <a:r>
              <a:rPr dirty="0"/>
              <a:t>She</a:t>
            </a:r>
            <a:r>
              <a:rPr spc="-10" dirty="0"/>
              <a:t> </a:t>
            </a:r>
            <a:r>
              <a:rPr dirty="0"/>
              <a:t>is</a:t>
            </a:r>
            <a:r>
              <a:rPr spc="-50" dirty="0"/>
              <a:t> </a:t>
            </a:r>
            <a:r>
              <a:rPr dirty="0"/>
              <a:t>responsible</a:t>
            </a:r>
            <a:r>
              <a:rPr spc="-15" dirty="0"/>
              <a:t> </a:t>
            </a:r>
            <a:r>
              <a:rPr dirty="0"/>
              <a:t>for</a:t>
            </a:r>
            <a:r>
              <a:rPr spc="-30" dirty="0"/>
              <a:t> </a:t>
            </a:r>
            <a:r>
              <a:rPr dirty="0"/>
              <a:t>initiating</a:t>
            </a:r>
            <a:r>
              <a:rPr spc="-80" dirty="0"/>
              <a:t> </a:t>
            </a:r>
            <a:r>
              <a:rPr dirty="0"/>
              <a:t>the</a:t>
            </a:r>
            <a:r>
              <a:rPr spc="-25" dirty="0"/>
              <a:t> </a:t>
            </a:r>
            <a:r>
              <a:rPr spc="-10" dirty="0"/>
              <a:t>involvement</a:t>
            </a:r>
            <a:r>
              <a:rPr spc="-35" dirty="0"/>
              <a:t> </a:t>
            </a:r>
            <a:r>
              <a:rPr dirty="0"/>
              <a:t>of</a:t>
            </a:r>
            <a:r>
              <a:rPr spc="-20" dirty="0"/>
              <a:t> </a:t>
            </a:r>
            <a:r>
              <a:rPr spc="-25" dirty="0"/>
              <a:t>any </a:t>
            </a:r>
            <a:r>
              <a:rPr dirty="0"/>
              <a:t>external</a:t>
            </a:r>
            <a:r>
              <a:rPr spc="-40" dirty="0"/>
              <a:t> </a:t>
            </a:r>
            <a:r>
              <a:rPr spc="-10" dirty="0"/>
              <a:t>professionals</a:t>
            </a:r>
            <a:r>
              <a:rPr spc="-40" dirty="0"/>
              <a:t> </a:t>
            </a:r>
            <a:r>
              <a:rPr dirty="0"/>
              <a:t>and</a:t>
            </a:r>
            <a:r>
              <a:rPr spc="-45" dirty="0"/>
              <a:t> </a:t>
            </a:r>
            <a:r>
              <a:rPr dirty="0"/>
              <a:t>for</a:t>
            </a:r>
            <a:r>
              <a:rPr spc="-35" dirty="0"/>
              <a:t> </a:t>
            </a:r>
            <a:r>
              <a:rPr dirty="0"/>
              <a:t>overseeing</a:t>
            </a:r>
            <a:r>
              <a:rPr spc="-5" dirty="0"/>
              <a:t> </a:t>
            </a:r>
            <a:r>
              <a:rPr dirty="0"/>
              <a:t>the</a:t>
            </a:r>
            <a:r>
              <a:rPr spc="-35" dirty="0"/>
              <a:t> </a:t>
            </a:r>
            <a:r>
              <a:rPr spc="-10" dirty="0"/>
              <a:t>administration</a:t>
            </a:r>
            <a:r>
              <a:rPr spc="-65" dirty="0"/>
              <a:t> </a:t>
            </a:r>
            <a:r>
              <a:rPr dirty="0"/>
              <a:t>and</a:t>
            </a:r>
            <a:r>
              <a:rPr spc="-50" dirty="0"/>
              <a:t> </a:t>
            </a:r>
            <a:r>
              <a:rPr spc="-10" dirty="0"/>
              <a:t>monitoring </a:t>
            </a:r>
            <a:r>
              <a:rPr dirty="0"/>
              <a:t>of</a:t>
            </a:r>
            <a:r>
              <a:rPr spc="-30" dirty="0"/>
              <a:t> </a:t>
            </a:r>
            <a:r>
              <a:rPr dirty="0"/>
              <a:t>all</a:t>
            </a:r>
            <a:r>
              <a:rPr spc="-55" dirty="0"/>
              <a:t> </a:t>
            </a:r>
            <a:r>
              <a:rPr dirty="0"/>
              <a:t>children</a:t>
            </a:r>
            <a:r>
              <a:rPr spc="-40" dirty="0"/>
              <a:t> </a:t>
            </a:r>
            <a:r>
              <a:rPr dirty="0"/>
              <a:t>receiving</a:t>
            </a:r>
            <a:r>
              <a:rPr spc="-30" dirty="0"/>
              <a:t> </a:t>
            </a:r>
            <a:r>
              <a:rPr dirty="0"/>
              <a:t>SEN</a:t>
            </a:r>
            <a:r>
              <a:rPr spc="-15" dirty="0"/>
              <a:t> </a:t>
            </a:r>
            <a:r>
              <a:rPr spc="-10" dirty="0"/>
              <a:t>support.</a:t>
            </a:r>
          </a:p>
          <a:p>
            <a:pPr>
              <a:lnSpc>
                <a:spcPct val="100000"/>
              </a:lnSpc>
              <a:spcBef>
                <a:spcPts val="1575"/>
              </a:spcBef>
            </a:pPr>
            <a:endParaRPr spc="-10" dirty="0"/>
          </a:p>
          <a:p>
            <a:pPr marL="50165" algn="ctr">
              <a:lnSpc>
                <a:spcPts val="1825"/>
              </a:lnSpc>
            </a:pPr>
            <a:r>
              <a:rPr dirty="0"/>
              <a:t>If</a:t>
            </a:r>
            <a:r>
              <a:rPr spc="-45" dirty="0"/>
              <a:t> </a:t>
            </a:r>
            <a:r>
              <a:rPr dirty="0"/>
              <a:t>parents</a:t>
            </a:r>
            <a:r>
              <a:rPr spc="-25" dirty="0"/>
              <a:t> </a:t>
            </a:r>
            <a:r>
              <a:rPr dirty="0"/>
              <a:t>are</a:t>
            </a:r>
            <a:r>
              <a:rPr spc="-25" dirty="0"/>
              <a:t> </a:t>
            </a:r>
            <a:r>
              <a:rPr dirty="0"/>
              <a:t>unhappy</a:t>
            </a:r>
            <a:r>
              <a:rPr spc="-50" dirty="0"/>
              <a:t> </a:t>
            </a:r>
            <a:r>
              <a:rPr dirty="0"/>
              <a:t>with</a:t>
            </a:r>
            <a:r>
              <a:rPr spc="-40" dirty="0"/>
              <a:t> </a:t>
            </a:r>
            <a:r>
              <a:rPr dirty="0"/>
              <a:t>the</a:t>
            </a:r>
            <a:r>
              <a:rPr spc="-40" dirty="0"/>
              <a:t> </a:t>
            </a:r>
            <a:r>
              <a:rPr dirty="0"/>
              <a:t>support</a:t>
            </a:r>
            <a:r>
              <a:rPr spc="-10" dirty="0"/>
              <a:t> </a:t>
            </a:r>
            <a:r>
              <a:rPr dirty="0"/>
              <a:t>being</a:t>
            </a:r>
            <a:r>
              <a:rPr spc="-45" dirty="0"/>
              <a:t> </a:t>
            </a:r>
            <a:r>
              <a:rPr dirty="0"/>
              <a:t>provided</a:t>
            </a:r>
            <a:r>
              <a:rPr spc="-20" dirty="0"/>
              <a:t> </a:t>
            </a:r>
            <a:r>
              <a:rPr dirty="0"/>
              <a:t>for</a:t>
            </a:r>
            <a:r>
              <a:rPr spc="-35" dirty="0"/>
              <a:t> </a:t>
            </a:r>
            <a:r>
              <a:rPr dirty="0"/>
              <a:t>their</a:t>
            </a:r>
            <a:r>
              <a:rPr spc="-20" dirty="0"/>
              <a:t> </a:t>
            </a:r>
            <a:r>
              <a:rPr dirty="0"/>
              <a:t>child</a:t>
            </a:r>
            <a:r>
              <a:rPr spc="-60" dirty="0"/>
              <a:t> </a:t>
            </a:r>
            <a:r>
              <a:rPr spc="-20" dirty="0"/>
              <a:t>then</a:t>
            </a:r>
          </a:p>
          <a:p>
            <a:pPr algn="ctr">
              <a:lnSpc>
                <a:spcPts val="1825"/>
              </a:lnSpc>
            </a:pPr>
            <a:r>
              <a:rPr dirty="0"/>
              <a:t>they</a:t>
            </a:r>
            <a:r>
              <a:rPr spc="-25" dirty="0"/>
              <a:t> </a:t>
            </a:r>
            <a:r>
              <a:rPr dirty="0"/>
              <a:t>may</a:t>
            </a:r>
            <a:r>
              <a:rPr spc="-30" dirty="0"/>
              <a:t> </a:t>
            </a:r>
            <a:r>
              <a:rPr dirty="0"/>
              <a:t>wish</a:t>
            </a:r>
            <a:r>
              <a:rPr spc="-30" dirty="0"/>
              <a:t> </a:t>
            </a:r>
            <a:r>
              <a:rPr dirty="0"/>
              <a:t>to</a:t>
            </a:r>
            <a:r>
              <a:rPr spc="-20" dirty="0"/>
              <a:t> </a:t>
            </a:r>
            <a:r>
              <a:rPr dirty="0"/>
              <a:t>discuss</a:t>
            </a:r>
            <a:r>
              <a:rPr spc="-45" dirty="0"/>
              <a:t> </a:t>
            </a:r>
            <a:r>
              <a:rPr dirty="0"/>
              <a:t>this</a:t>
            </a:r>
            <a:r>
              <a:rPr spc="-40" dirty="0"/>
              <a:t> </a:t>
            </a:r>
            <a:r>
              <a:rPr dirty="0"/>
              <a:t>with</a:t>
            </a:r>
            <a:r>
              <a:rPr spc="-30" dirty="0"/>
              <a:t> </a:t>
            </a:r>
            <a:r>
              <a:rPr dirty="0"/>
              <a:t>the</a:t>
            </a:r>
            <a:r>
              <a:rPr lang="en-GB" dirty="0"/>
              <a:t> Executive H</a:t>
            </a:r>
            <a:r>
              <a:rPr spc="-10" dirty="0" err="1"/>
              <a:t>eadteacher</a:t>
            </a:r>
            <a:r>
              <a:rPr spc="-10" dirty="0"/>
              <a:t>.</a:t>
            </a:r>
          </a:p>
          <a:p>
            <a:pPr>
              <a:lnSpc>
                <a:spcPct val="100000"/>
              </a:lnSpc>
              <a:spcBef>
                <a:spcPts val="1585"/>
              </a:spcBef>
            </a:pPr>
            <a:endParaRPr spc="-10" dirty="0"/>
          </a:p>
          <a:p>
            <a:pPr marL="9525" algn="ctr">
              <a:lnSpc>
                <a:spcPts val="1825"/>
              </a:lnSpc>
              <a:spcBef>
                <a:spcPts val="5"/>
              </a:spcBef>
            </a:pPr>
            <a:r>
              <a:rPr dirty="0"/>
              <a:t>If</a:t>
            </a:r>
            <a:r>
              <a:rPr spc="-60" dirty="0"/>
              <a:t> </a:t>
            </a:r>
            <a:r>
              <a:rPr dirty="0"/>
              <a:t>a</a:t>
            </a:r>
            <a:r>
              <a:rPr spc="-50" dirty="0"/>
              <a:t> </a:t>
            </a:r>
            <a:r>
              <a:rPr dirty="0"/>
              <a:t>concern</a:t>
            </a:r>
            <a:r>
              <a:rPr spc="-30" dirty="0"/>
              <a:t> </a:t>
            </a:r>
            <a:r>
              <a:rPr dirty="0"/>
              <a:t>remains</a:t>
            </a:r>
            <a:r>
              <a:rPr spc="-35" dirty="0"/>
              <a:t> </a:t>
            </a:r>
            <a:r>
              <a:rPr dirty="0"/>
              <a:t>then</a:t>
            </a:r>
            <a:r>
              <a:rPr spc="-35" dirty="0"/>
              <a:t> </a:t>
            </a:r>
            <a:r>
              <a:rPr dirty="0"/>
              <a:t>parents</a:t>
            </a:r>
            <a:r>
              <a:rPr spc="-50" dirty="0"/>
              <a:t> </a:t>
            </a:r>
            <a:r>
              <a:rPr dirty="0"/>
              <a:t>may</a:t>
            </a:r>
            <a:r>
              <a:rPr spc="-50" dirty="0"/>
              <a:t> </a:t>
            </a:r>
            <a:r>
              <a:rPr dirty="0"/>
              <a:t>follow</a:t>
            </a:r>
            <a:r>
              <a:rPr spc="-25" dirty="0"/>
              <a:t> </a:t>
            </a:r>
            <a:r>
              <a:rPr dirty="0"/>
              <a:t>the</a:t>
            </a:r>
            <a:r>
              <a:rPr spc="-50" dirty="0"/>
              <a:t> </a:t>
            </a:r>
            <a:r>
              <a:rPr dirty="0"/>
              <a:t>complaints</a:t>
            </a:r>
            <a:r>
              <a:rPr spc="-60" dirty="0"/>
              <a:t> </a:t>
            </a:r>
            <a:r>
              <a:rPr spc="-10" dirty="0"/>
              <a:t>procedure </a:t>
            </a:r>
            <a:r>
              <a:rPr dirty="0"/>
              <a:t>to</a:t>
            </a:r>
            <a:r>
              <a:rPr spc="-50" dirty="0"/>
              <a:t> </a:t>
            </a:r>
            <a:r>
              <a:rPr spc="-25" dirty="0"/>
              <a:t>be</a:t>
            </a:r>
          </a:p>
          <a:p>
            <a:pPr marL="1905" algn="ctr">
              <a:lnSpc>
                <a:spcPts val="1825"/>
              </a:lnSpc>
            </a:pPr>
            <a:r>
              <a:rPr spc="-10" dirty="0"/>
              <a:t>found</a:t>
            </a:r>
            <a:r>
              <a:rPr spc="-35" dirty="0"/>
              <a:t> </a:t>
            </a:r>
            <a:r>
              <a:rPr dirty="0"/>
              <a:t>on</a:t>
            </a:r>
            <a:r>
              <a:rPr spc="-20" dirty="0"/>
              <a:t> </a:t>
            </a:r>
            <a:r>
              <a:rPr dirty="0"/>
              <a:t>the</a:t>
            </a:r>
            <a:r>
              <a:rPr spc="-25" dirty="0"/>
              <a:t> </a:t>
            </a:r>
            <a:r>
              <a:rPr dirty="0"/>
              <a:t>school</a:t>
            </a:r>
            <a:r>
              <a:rPr spc="-20" dirty="0"/>
              <a:t> </a:t>
            </a:r>
            <a:r>
              <a:rPr spc="-10" dirty="0"/>
              <a:t>website.</a:t>
            </a:r>
          </a:p>
        </p:txBody>
      </p:sp>
      <p:grpSp>
        <p:nvGrpSpPr>
          <p:cNvPr id="33" name="object 33"/>
          <p:cNvGrpSpPr/>
          <p:nvPr/>
        </p:nvGrpSpPr>
        <p:grpSpPr>
          <a:xfrm>
            <a:off x="6765925" y="0"/>
            <a:ext cx="5426075" cy="6858000"/>
            <a:chOff x="6765925" y="0"/>
            <a:chExt cx="5426075" cy="6858000"/>
          </a:xfrm>
        </p:grpSpPr>
        <p:sp>
          <p:nvSpPr>
            <p:cNvPr id="34" name="object 34"/>
            <p:cNvSpPr/>
            <p:nvPr/>
          </p:nvSpPr>
          <p:spPr>
            <a:xfrm>
              <a:off x="6765925" y="0"/>
              <a:ext cx="5283200" cy="6858000"/>
            </a:xfrm>
            <a:custGeom>
              <a:avLst/>
              <a:gdLst/>
              <a:ahLst/>
              <a:cxnLst/>
              <a:rect l="l" t="t" r="r" b="b"/>
              <a:pathLst>
                <a:path w="5283200" h="6858000">
                  <a:moveTo>
                    <a:pt x="5283200" y="0"/>
                  </a:moveTo>
                  <a:lnTo>
                    <a:pt x="189865" y="0"/>
                  </a:lnTo>
                  <a:lnTo>
                    <a:pt x="184784" y="66675"/>
                  </a:lnTo>
                  <a:lnTo>
                    <a:pt x="176402" y="122174"/>
                  </a:lnTo>
                  <a:lnTo>
                    <a:pt x="166243" y="174625"/>
                  </a:lnTo>
                  <a:lnTo>
                    <a:pt x="132715" y="260350"/>
                  </a:lnTo>
                  <a:lnTo>
                    <a:pt x="112522" y="296799"/>
                  </a:lnTo>
                  <a:lnTo>
                    <a:pt x="73914" y="369824"/>
                  </a:lnTo>
                  <a:lnTo>
                    <a:pt x="55372" y="409575"/>
                  </a:lnTo>
                  <a:lnTo>
                    <a:pt x="38607" y="450850"/>
                  </a:lnTo>
                  <a:lnTo>
                    <a:pt x="23495" y="496824"/>
                  </a:lnTo>
                  <a:lnTo>
                    <a:pt x="11810" y="546100"/>
                  </a:lnTo>
                  <a:lnTo>
                    <a:pt x="3301" y="606425"/>
                  </a:lnTo>
                  <a:lnTo>
                    <a:pt x="0" y="673100"/>
                  </a:lnTo>
                  <a:lnTo>
                    <a:pt x="3301" y="744474"/>
                  </a:lnTo>
                  <a:lnTo>
                    <a:pt x="11810" y="801624"/>
                  </a:lnTo>
                  <a:lnTo>
                    <a:pt x="23495" y="854075"/>
                  </a:lnTo>
                  <a:lnTo>
                    <a:pt x="38607" y="901700"/>
                  </a:lnTo>
                  <a:lnTo>
                    <a:pt x="55372" y="942975"/>
                  </a:lnTo>
                  <a:lnTo>
                    <a:pt x="75565" y="981075"/>
                  </a:lnTo>
                  <a:lnTo>
                    <a:pt x="95757" y="1017524"/>
                  </a:lnTo>
                  <a:lnTo>
                    <a:pt x="115950" y="1055624"/>
                  </a:lnTo>
                  <a:lnTo>
                    <a:pt x="134366" y="1095375"/>
                  </a:lnTo>
                  <a:lnTo>
                    <a:pt x="152907" y="1136650"/>
                  </a:lnTo>
                  <a:lnTo>
                    <a:pt x="168021" y="1182624"/>
                  </a:lnTo>
                  <a:lnTo>
                    <a:pt x="178053" y="1235075"/>
                  </a:lnTo>
                  <a:lnTo>
                    <a:pt x="188086" y="1295400"/>
                  </a:lnTo>
                  <a:lnTo>
                    <a:pt x="189865" y="1363599"/>
                  </a:lnTo>
                  <a:lnTo>
                    <a:pt x="188086" y="1431925"/>
                  </a:lnTo>
                  <a:lnTo>
                    <a:pt x="178053" y="1492250"/>
                  </a:lnTo>
                  <a:lnTo>
                    <a:pt x="168021" y="1544574"/>
                  </a:lnTo>
                  <a:lnTo>
                    <a:pt x="152907" y="1589024"/>
                  </a:lnTo>
                  <a:lnTo>
                    <a:pt x="134366" y="1631950"/>
                  </a:lnTo>
                  <a:lnTo>
                    <a:pt x="115950" y="1671574"/>
                  </a:lnTo>
                  <a:lnTo>
                    <a:pt x="95757" y="1708150"/>
                  </a:lnTo>
                  <a:lnTo>
                    <a:pt x="75565" y="1743075"/>
                  </a:lnTo>
                  <a:lnTo>
                    <a:pt x="55372" y="1782699"/>
                  </a:lnTo>
                  <a:lnTo>
                    <a:pt x="38607" y="1823974"/>
                  </a:lnTo>
                  <a:lnTo>
                    <a:pt x="23495" y="1870075"/>
                  </a:lnTo>
                  <a:lnTo>
                    <a:pt x="11810" y="1922399"/>
                  </a:lnTo>
                  <a:lnTo>
                    <a:pt x="3301" y="1982724"/>
                  </a:lnTo>
                  <a:lnTo>
                    <a:pt x="0" y="2051050"/>
                  </a:lnTo>
                  <a:lnTo>
                    <a:pt x="3301" y="2119249"/>
                  </a:lnTo>
                  <a:lnTo>
                    <a:pt x="11810" y="2179574"/>
                  </a:lnTo>
                  <a:lnTo>
                    <a:pt x="23495" y="2232025"/>
                  </a:lnTo>
                  <a:lnTo>
                    <a:pt x="38607" y="2277999"/>
                  </a:lnTo>
                  <a:lnTo>
                    <a:pt x="55372" y="2319274"/>
                  </a:lnTo>
                  <a:lnTo>
                    <a:pt x="75565" y="2359025"/>
                  </a:lnTo>
                  <a:lnTo>
                    <a:pt x="95757" y="2395474"/>
                  </a:lnTo>
                  <a:lnTo>
                    <a:pt x="115950" y="2433574"/>
                  </a:lnTo>
                  <a:lnTo>
                    <a:pt x="134366" y="2471674"/>
                  </a:lnTo>
                  <a:lnTo>
                    <a:pt x="152907" y="2512949"/>
                  </a:lnTo>
                  <a:lnTo>
                    <a:pt x="168021" y="2560574"/>
                  </a:lnTo>
                  <a:lnTo>
                    <a:pt x="178053" y="2613025"/>
                  </a:lnTo>
                  <a:lnTo>
                    <a:pt x="188086" y="2671699"/>
                  </a:lnTo>
                  <a:lnTo>
                    <a:pt x="189865" y="2741549"/>
                  </a:lnTo>
                  <a:lnTo>
                    <a:pt x="188086" y="2809875"/>
                  </a:lnTo>
                  <a:lnTo>
                    <a:pt x="178053" y="2868549"/>
                  </a:lnTo>
                  <a:lnTo>
                    <a:pt x="168021" y="2922524"/>
                  </a:lnTo>
                  <a:lnTo>
                    <a:pt x="152907" y="2966974"/>
                  </a:lnTo>
                  <a:lnTo>
                    <a:pt x="134366" y="3009900"/>
                  </a:lnTo>
                  <a:lnTo>
                    <a:pt x="115950" y="3046349"/>
                  </a:lnTo>
                  <a:lnTo>
                    <a:pt x="95757" y="3084449"/>
                  </a:lnTo>
                  <a:lnTo>
                    <a:pt x="75565" y="3121025"/>
                  </a:lnTo>
                  <a:lnTo>
                    <a:pt x="55372" y="3160649"/>
                  </a:lnTo>
                  <a:lnTo>
                    <a:pt x="38607" y="3201924"/>
                  </a:lnTo>
                  <a:lnTo>
                    <a:pt x="23495" y="3248025"/>
                  </a:lnTo>
                  <a:lnTo>
                    <a:pt x="11810" y="3300349"/>
                  </a:lnTo>
                  <a:lnTo>
                    <a:pt x="3301" y="3360674"/>
                  </a:lnTo>
                  <a:lnTo>
                    <a:pt x="0" y="3427349"/>
                  </a:lnTo>
                  <a:lnTo>
                    <a:pt x="3301" y="3497199"/>
                  </a:lnTo>
                  <a:lnTo>
                    <a:pt x="11810" y="3557524"/>
                  </a:lnTo>
                  <a:lnTo>
                    <a:pt x="23495" y="3609975"/>
                  </a:lnTo>
                  <a:lnTo>
                    <a:pt x="38607" y="3655949"/>
                  </a:lnTo>
                  <a:lnTo>
                    <a:pt x="55372" y="3697224"/>
                  </a:lnTo>
                  <a:lnTo>
                    <a:pt x="75565" y="3736975"/>
                  </a:lnTo>
                  <a:lnTo>
                    <a:pt x="115950" y="3811524"/>
                  </a:lnTo>
                  <a:lnTo>
                    <a:pt x="134366" y="3848100"/>
                  </a:lnTo>
                  <a:lnTo>
                    <a:pt x="152907" y="3890899"/>
                  </a:lnTo>
                  <a:lnTo>
                    <a:pt x="168021" y="3935349"/>
                  </a:lnTo>
                  <a:lnTo>
                    <a:pt x="178053" y="3987800"/>
                  </a:lnTo>
                  <a:lnTo>
                    <a:pt x="188086" y="4048125"/>
                  </a:lnTo>
                  <a:lnTo>
                    <a:pt x="189865" y="4116324"/>
                  </a:lnTo>
                  <a:lnTo>
                    <a:pt x="188086" y="4186174"/>
                  </a:lnTo>
                  <a:lnTo>
                    <a:pt x="178053" y="4244975"/>
                  </a:lnTo>
                  <a:lnTo>
                    <a:pt x="168021" y="4297299"/>
                  </a:lnTo>
                  <a:lnTo>
                    <a:pt x="152907" y="4343400"/>
                  </a:lnTo>
                  <a:lnTo>
                    <a:pt x="134366" y="4386199"/>
                  </a:lnTo>
                  <a:lnTo>
                    <a:pt x="115950" y="4424299"/>
                  </a:lnTo>
                  <a:lnTo>
                    <a:pt x="75565" y="4498975"/>
                  </a:lnTo>
                  <a:lnTo>
                    <a:pt x="55372" y="4537075"/>
                  </a:lnTo>
                  <a:lnTo>
                    <a:pt x="38607" y="4579874"/>
                  </a:lnTo>
                  <a:lnTo>
                    <a:pt x="23495" y="4625975"/>
                  </a:lnTo>
                  <a:lnTo>
                    <a:pt x="11810" y="4678299"/>
                  </a:lnTo>
                  <a:lnTo>
                    <a:pt x="3301" y="4738624"/>
                  </a:lnTo>
                  <a:lnTo>
                    <a:pt x="0" y="4806950"/>
                  </a:lnTo>
                  <a:lnTo>
                    <a:pt x="3301" y="4875149"/>
                  </a:lnTo>
                  <a:lnTo>
                    <a:pt x="11810" y="4935474"/>
                  </a:lnTo>
                  <a:lnTo>
                    <a:pt x="23495" y="4987925"/>
                  </a:lnTo>
                  <a:lnTo>
                    <a:pt x="38607" y="5033899"/>
                  </a:lnTo>
                  <a:lnTo>
                    <a:pt x="55372" y="5075174"/>
                  </a:lnTo>
                  <a:lnTo>
                    <a:pt x="75565" y="5114925"/>
                  </a:lnTo>
                  <a:lnTo>
                    <a:pt x="95757" y="5149850"/>
                  </a:lnTo>
                  <a:lnTo>
                    <a:pt x="115950" y="5186299"/>
                  </a:lnTo>
                  <a:lnTo>
                    <a:pt x="134366" y="5226050"/>
                  </a:lnTo>
                  <a:lnTo>
                    <a:pt x="152907" y="5268849"/>
                  </a:lnTo>
                  <a:lnTo>
                    <a:pt x="168021" y="5313299"/>
                  </a:lnTo>
                  <a:lnTo>
                    <a:pt x="178053" y="5365750"/>
                  </a:lnTo>
                  <a:lnTo>
                    <a:pt x="188086" y="5426075"/>
                  </a:lnTo>
                  <a:lnTo>
                    <a:pt x="189865" y="5494274"/>
                  </a:lnTo>
                  <a:lnTo>
                    <a:pt x="188086" y="5562600"/>
                  </a:lnTo>
                  <a:lnTo>
                    <a:pt x="178053" y="5622925"/>
                  </a:lnTo>
                  <a:lnTo>
                    <a:pt x="168021" y="5675312"/>
                  </a:lnTo>
                  <a:lnTo>
                    <a:pt x="152907" y="5721350"/>
                  </a:lnTo>
                  <a:lnTo>
                    <a:pt x="134366" y="5762625"/>
                  </a:lnTo>
                  <a:lnTo>
                    <a:pt x="115950" y="5802312"/>
                  </a:lnTo>
                  <a:lnTo>
                    <a:pt x="95757" y="5840412"/>
                  </a:lnTo>
                  <a:lnTo>
                    <a:pt x="75565" y="5876925"/>
                  </a:lnTo>
                  <a:lnTo>
                    <a:pt x="55372" y="5915025"/>
                  </a:lnTo>
                  <a:lnTo>
                    <a:pt x="38607" y="5956300"/>
                  </a:lnTo>
                  <a:lnTo>
                    <a:pt x="23495" y="6003925"/>
                  </a:lnTo>
                  <a:lnTo>
                    <a:pt x="11810" y="6056312"/>
                  </a:lnTo>
                  <a:lnTo>
                    <a:pt x="3301" y="6113462"/>
                  </a:lnTo>
                  <a:lnTo>
                    <a:pt x="0" y="6183312"/>
                  </a:lnTo>
                  <a:lnTo>
                    <a:pt x="3301" y="6251575"/>
                  </a:lnTo>
                  <a:lnTo>
                    <a:pt x="11810" y="6311900"/>
                  </a:lnTo>
                  <a:lnTo>
                    <a:pt x="23495" y="6361112"/>
                  </a:lnTo>
                  <a:lnTo>
                    <a:pt x="38607" y="6407150"/>
                  </a:lnTo>
                  <a:lnTo>
                    <a:pt x="55372" y="6448425"/>
                  </a:lnTo>
                  <a:lnTo>
                    <a:pt x="73914" y="6488112"/>
                  </a:lnTo>
                  <a:lnTo>
                    <a:pt x="112522" y="6561137"/>
                  </a:lnTo>
                  <a:lnTo>
                    <a:pt x="132715" y="6597650"/>
                  </a:lnTo>
                  <a:lnTo>
                    <a:pt x="166243" y="6683375"/>
                  </a:lnTo>
                  <a:lnTo>
                    <a:pt x="176402" y="6735761"/>
                  </a:lnTo>
                  <a:lnTo>
                    <a:pt x="184784" y="6791323"/>
                  </a:lnTo>
                  <a:lnTo>
                    <a:pt x="189865" y="6857999"/>
                  </a:lnTo>
                  <a:lnTo>
                    <a:pt x="5283200" y="6857999"/>
                  </a:lnTo>
                  <a:lnTo>
                    <a:pt x="5283200" y="0"/>
                  </a:lnTo>
                  <a:close/>
                </a:path>
              </a:pathLst>
            </a:custGeom>
            <a:solidFill>
              <a:srgbClr val="FFFFFF"/>
            </a:solidFill>
          </p:spPr>
          <p:txBody>
            <a:bodyPr wrap="square" lIns="0" tIns="0" rIns="0" bIns="0" rtlCol="0"/>
            <a:lstStyle/>
            <a:p>
              <a:endParaRPr/>
            </a:p>
          </p:txBody>
        </p:sp>
        <p:pic>
          <p:nvPicPr>
            <p:cNvPr id="35" name="object 35"/>
            <p:cNvPicPr/>
            <p:nvPr/>
          </p:nvPicPr>
          <p:blipFill>
            <a:blip r:embed="rId4" cstate="print"/>
            <a:stretch>
              <a:fillRect/>
            </a:stretch>
          </p:blipFill>
          <p:spPr>
            <a:xfrm>
              <a:off x="6896100" y="0"/>
              <a:ext cx="5295900" cy="6857999"/>
            </a:xfrm>
            <a:prstGeom prst="rect">
              <a:avLst/>
            </a:prstGeom>
          </p:spPr>
        </p:pic>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4CEDC0AB09992468BBB2D528F8B659D" ma:contentTypeVersion="16" ma:contentTypeDescription="Create a new document." ma:contentTypeScope="" ma:versionID="48d1147b5d297afd5a82a6fdf2d9ae30">
  <xsd:schema xmlns:xsd="http://www.w3.org/2001/XMLSchema" xmlns:xs="http://www.w3.org/2001/XMLSchema" xmlns:p="http://schemas.microsoft.com/office/2006/metadata/properties" xmlns:ns2="002bf024-f882-4105-9f2b-0d6005f4e60c" xmlns:ns3="3b7c4085-a498-4cec-9e35-14387a0b4e7d" targetNamespace="http://schemas.microsoft.com/office/2006/metadata/properties" ma:root="true" ma:fieldsID="112f0cef9292bc7126f62e89bcf4d5f7" ns2:_="" ns3:_="">
    <xsd:import namespace="002bf024-f882-4105-9f2b-0d6005f4e60c"/>
    <xsd:import namespace="3b7c4085-a498-4cec-9e35-14387a0b4e7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2bf024-f882-4105-9f2b-0d6005f4e60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f668545-59db-40b1-8107-79e1d5d93b9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7c4085-a498-4cec-9e35-14387a0b4e7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6a2e63e8-5248-4d99-802b-9749961ec21a}" ma:internalName="TaxCatchAll" ma:showField="CatchAllData" ma:web="3b7c4085-a498-4cec-9e35-14387a0b4e7d">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b7c4085-a498-4cec-9e35-14387a0b4e7d" xsi:nil="true"/>
    <lcf76f155ced4ddcb4097134ff3c332f xmlns="002bf024-f882-4105-9f2b-0d6005f4e60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FC861E4-BB63-49DC-AFE6-F1A8045469D2}">
  <ds:schemaRefs>
    <ds:schemaRef ds:uri="http://schemas.microsoft.com/sharepoint/v3/contenttype/forms"/>
  </ds:schemaRefs>
</ds:datastoreItem>
</file>

<file path=customXml/itemProps2.xml><?xml version="1.0" encoding="utf-8"?>
<ds:datastoreItem xmlns:ds="http://schemas.openxmlformats.org/officeDocument/2006/customXml" ds:itemID="{DC4FD464-670A-452D-AFD8-58C29DC429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2bf024-f882-4105-9f2b-0d6005f4e60c"/>
    <ds:schemaRef ds:uri="3b7c4085-a498-4cec-9e35-14387a0b4e7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9694713-F9FA-4EB0-9677-7189F0D64C8D}">
  <ds:schemaRefs>
    <ds:schemaRef ds:uri="http://schemas.microsoft.com/office/2006/metadata/properties"/>
    <ds:schemaRef ds:uri="http://schemas.microsoft.com/office/infopath/2007/PartnerControls"/>
    <ds:schemaRef ds:uri="3b7c4085-a498-4cec-9e35-14387a0b4e7d"/>
    <ds:schemaRef ds:uri="002bf024-f882-4105-9f2b-0d6005f4e60c"/>
  </ds:schemaRefs>
</ds:datastoreItem>
</file>

<file path=docProps/app.xml><?xml version="1.0" encoding="utf-8"?>
<Properties xmlns="http://schemas.openxmlformats.org/officeDocument/2006/extended-properties" xmlns:vt="http://schemas.openxmlformats.org/officeDocument/2006/docPropsVTypes">
  <Template/>
  <TotalTime>79</TotalTime>
  <Words>3367</Words>
  <Application>Microsoft Office PowerPoint</Application>
  <PresentationFormat>Widescreen</PresentationFormat>
  <Paragraphs>144</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SEND INFORMATION REPORT        SEPTEMBER 2026-2027</vt:lpstr>
      <vt:lpstr>BACKGROUND</vt:lpstr>
      <vt:lpstr>HOW DOES THE SCHOOL KNOW IF CHILDREN/YOUNG PEOPLE NEED EXTRA HELP?</vt:lpstr>
      <vt:lpstr>WHAT SHOULD  I DO IF I THINK MY CHILD  MAY HAVE SPECIAL EDUCATIONAL NEEDS?</vt:lpstr>
      <vt:lpstr>SEND AND ORDINARILY AVAILABLE PROVISION</vt:lpstr>
      <vt:lpstr>HOW WILL SCHOOL STAFF SUPPORT MY CHILD?</vt:lpstr>
      <vt:lpstr>EDUCATION HEALTH AND CARE PLAN (EHCP)</vt:lpstr>
      <vt:lpstr>HOW WILL I KNOW HOW MY CHILD IS DOING?</vt:lpstr>
      <vt:lpstr>PowerPoint Presentation</vt:lpstr>
      <vt:lpstr>WHAT SUPPORT WILL THERE BE FOR MY CHILD’S OVERALL WELLBEING?</vt:lpstr>
      <vt:lpstr>PowerPoint Presentation</vt:lpstr>
      <vt:lpstr>WHAT TRAINING HAVE THE STAFF, SUPPORTING CHILDREN AND YOUNG PEOPLE WITH SEND, HAD OR ARE HAVING?</vt:lpstr>
      <vt:lpstr>HOW WILL YOU HELP ME TO SUPPORT MY CHILD’S LEARNING?</vt:lpstr>
      <vt:lpstr>PowerPoint Presentation</vt:lpstr>
      <vt:lpstr>HOW WILL MY CHILD BE INCLUDED IN ACTIVITIES OUTSIDE THE CLASSROOM INCLUDING SCHOOL TRIPS?</vt:lpstr>
      <vt:lpstr>HOW ACCESSIBLE IS THE SCHOOL ENVIRONMENT?</vt:lpstr>
      <vt:lpstr>DISABILITIES AND EQUALITY</vt:lpstr>
      <vt:lpstr>PowerPoint Presentation</vt:lpstr>
      <vt:lpstr>PowerPoint Presentation</vt:lpstr>
      <vt:lpstr>HOW IS THE DECISION MADE ABOUT HOW MUCH SUPPORT MY CHILD WILL RECEIVE?</vt:lpstr>
      <vt:lpstr>HOW CAN I FIND INFORMATION ABOUT THE LOCAL AUTHORITY’S LOCAL OFFER OF</vt:lpstr>
      <vt:lpstr>WHO CAN I CONTACT 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  iNFORMATION REPORT</dc:title>
  <dc:creator>Emma Barley</dc:creator>
  <cp:lastModifiedBy>Lisa Crook</cp:lastModifiedBy>
  <cp:revision>4</cp:revision>
  <dcterms:created xsi:type="dcterms:W3CDTF">2026-07-03T12:23:04Z</dcterms:created>
  <dcterms:modified xsi:type="dcterms:W3CDTF">2026-07-03T13:47:38Z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2026-02-26T00:00:00Z</vt:filetime>
  </property>
  <property fmtid="{D5CDD505-2E9C-101B-9397-08002B2CF9AE}" pid="3" name="Creator">
    <vt:lpwstr>Microsoft® PowerPoint® for Microsoft 365</vt:lpwstr>
  </property>
  <property fmtid="{D5CDD505-2E9C-101B-9397-08002B2CF9AE}" pid="4" name="LastSaved">
    <vt:filetime>2026-07-03T00:00:00Z</vt:filetime>
  </property>
  <property fmtid="{D5CDD505-2E9C-101B-9397-08002B2CF9AE}" pid="5" name="Producer">
    <vt:lpwstr>Microsoft® PowerPoint® for Microsoft 365</vt:lpwstr>
  </property>
  <property fmtid="{D5CDD505-2E9C-101B-9397-08002B2CF9AE}" pid="6" name="ContentTypeId">
    <vt:lpwstr>0x01010084CEDC0AB09992468BBB2D528F8B659D</vt:lpwstr>
  </property>
</Properties>
</file>