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64" r:id="rId4"/>
    <p:sldId id="258" r:id="rId5"/>
    <p:sldId id="267" r:id="rId6"/>
    <p:sldId id="261" r:id="rId7"/>
    <p:sldId id="259" r:id="rId8"/>
    <p:sldId id="266" r:id="rId9"/>
    <p:sldId id="260" r:id="rId10"/>
    <p:sldId id="263" r:id="rId11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A60D8-AEAB-409D-A3E0-259E9DA153CE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8EE6F-2141-479A-A91D-06E6990BF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982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A60D8-AEAB-409D-A3E0-259E9DA153CE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8EE6F-2141-479A-A91D-06E6990BF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948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A60D8-AEAB-409D-A3E0-259E9DA153CE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8EE6F-2141-479A-A91D-06E6990BF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184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A60D8-AEAB-409D-A3E0-259E9DA153CE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8EE6F-2141-479A-A91D-06E6990BF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62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A60D8-AEAB-409D-A3E0-259E9DA153CE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8EE6F-2141-479A-A91D-06E6990BF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845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A60D8-AEAB-409D-A3E0-259E9DA153CE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8EE6F-2141-479A-A91D-06E6990BF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446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A60D8-AEAB-409D-A3E0-259E9DA153CE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8EE6F-2141-479A-A91D-06E6990BF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424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A60D8-AEAB-409D-A3E0-259E9DA153CE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8EE6F-2141-479A-A91D-06E6990BF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338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A60D8-AEAB-409D-A3E0-259E9DA153CE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8EE6F-2141-479A-A91D-06E6990BF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358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A60D8-AEAB-409D-A3E0-259E9DA153CE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8EE6F-2141-479A-A91D-06E6990BF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103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A60D8-AEAB-409D-A3E0-259E9DA153CE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8EE6F-2141-479A-A91D-06E6990BF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852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A60D8-AEAB-409D-A3E0-259E9DA153CE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8EE6F-2141-479A-A91D-06E6990BF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535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7763" y="548972"/>
            <a:ext cx="9144000" cy="1655762"/>
          </a:xfrm>
        </p:spPr>
        <p:txBody>
          <a:bodyPr>
            <a:normAutofit/>
          </a:bodyPr>
          <a:lstStyle/>
          <a:p>
            <a:r>
              <a:rPr lang="en-US" sz="4800" b="1" u="sng" dirty="0" smtClean="0">
                <a:solidFill>
                  <a:schemeClr val="bg1"/>
                </a:solidFill>
              </a:rPr>
              <a:t>Welcome to the Year 5 Assembly!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028" y="1376853"/>
            <a:ext cx="7210097" cy="540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57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7543" y="191590"/>
            <a:ext cx="8260080" cy="2438400"/>
          </a:xfrm>
        </p:spPr>
        <p:txBody>
          <a:bodyPr>
            <a:normAutofit/>
          </a:bodyPr>
          <a:lstStyle/>
          <a:p>
            <a:r>
              <a:rPr lang="en-US" sz="80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" panose="020B0502040204020203" pitchFamily="34" charset="0"/>
              </a:rPr>
              <a:t>Opening Reading</a:t>
            </a:r>
            <a:br>
              <a:rPr lang="en-US" sz="80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" panose="020B0502040204020203" pitchFamily="34" charset="0"/>
              </a:rPr>
            </a:br>
            <a:endParaRPr lang="en-GB" sz="80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Bold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5400000">
            <a:off x="2860765" y="10255383"/>
            <a:ext cx="4608000" cy="1655762"/>
          </a:xfrm>
        </p:spPr>
        <p:txBody>
          <a:bodyPr/>
          <a:lstStyle/>
          <a:p>
            <a:endParaRPr lang="en-US" sz="4000" dirty="0" smtClean="0">
              <a:solidFill>
                <a:schemeClr val="bg1"/>
              </a:solidFill>
            </a:endParaRPr>
          </a:p>
        </p:txBody>
      </p:sp>
      <p:pic>
        <p:nvPicPr>
          <p:cNvPr id="1026" name="Picture 2" descr="https://attachments.office.net/owa/senco%40stpauls373.herts.sch.uk/service.svc/s/GetAttachmentThumbnail?id=AAMkAGExNWMzM2I2LTg3OGYtNGQxZC1iNmY3LTEyNzUyOGU0NjMwZgBGAAAAAACjuTRdn45gS5F25TD%2Fb0UmBwC6P0wZYRRLRJoaYFkkIkyKAAAAAAEMAAC6P0wZYRRLRJoaYFkkIkyKAAN9W0R7AAABEgAQAOTa0lmgUmZNi%2Bef1UEw0j4%3D&amp;thumbnailType=2&amp;owa=outlook.office.com&amp;scriptVer=20200914002.08&amp;X-OWA-CANARY=mcrwWPrTlE-Y9T4n2P3RuOA1_m1SYdgYiFgsjj5TOIq33URf6WeYwLZCP06fQgoNqCbH86NNPvc.&amp;token=eyJhbGciOiJSUzI1NiIsImtpZCI6IjU2MzU4ODUyMzRCOTI1MkRERTAwNTc2NkQ5RDlGMjc2NTY1RjYzRTIiLCJ0eXAiOiJKV1QiLCJ4NXQiOiJWaldJVWpTNUpTM2VBRmRtMmRueWRsWmZZLUkifQ.eyJvcmlnaW4iOiJodHRwczovL291dGxvb2sub2ZmaWNlLmNvbSIsInVjIjoiY2Q2MGI2ZTU4ZTQ1NDk0ZThhM2I2YTBhYTExNzAyMDciLCJ2ZXIiOiJFeGNoYW5nZS5DYWxsYmFjay5WMSIsImFwcGN0eHNlbmRlciI6Ik93YURvd25sb2FkQGYwZTc1YTFmLTdhYzctNDA4MC04N2M5LWQ5MmM5ZjgxZjZjZiIsImlzc3JpbmciOiJXVyIsImFwcGN0eCI6IntcIm1zZXhjaHByb3RcIjpcIm93YVwiLFwicHJpbWFyeXNpZFwiOlwiUy0xLTUtMjEtMjAxNTc4MzM3My0zMzY5Mjk4Nzc1LTIzNjE5MDA4NzEtMTY1MDU0MVwiLFwicHVpZFwiOlwiMTE1MzkwNjY2MTA3NTI0ODAxNVwiLFwib2lkXCI6XCJjNjAxY2Y1MC05OGQ1LTQ1NjEtODg4Ny00NTRjZDdlMzc2MjJcIixcInNjb3BlXCI6XCJPd2FEb3dubG9hZFwifSIsIm5iZiI6MTYwMTAzODUzOCwiZXhwIjoxNjAxMDM5MTM4LCJpc3MiOiIwMDAwMDAwMi0wMDAwLTBmZjEtY2UwMC0wMDAwMDAwMDAwMDBAZjBlNzVhMWYtN2FjNy00MDgwLTg3YzktZDkyYzlmODFmNmNmIiwiYXVkIjoiMDAwMDAwMDItMDAwMC0wZmYxLWNlMDAtMDAwMDAwMDAwMDAwL2F0dGFjaG1lbnRzLm9mZmljZS5uZXRAZjBlNzVhMWYtN2FjNy00MDgwLTg3YzktZDkyYzlmODFmNmNmIiwiaGFwcCI6Im93YSJ9.TwWF_5wfbtBZOjuPQjFiFOp948NA2sKNgGx4QamYjwoqpbXt1tO8p8KAt3kACkn1x9bld8MlAw7C7dzCpOMAZh8cxC4j3KyN0GfksInY2v-wBIFpQhY03ZXGxjv31I5iV3OtLPfPpzAhAE_I-MwJRGfpSm9QrgR1esHlayUEVNk2mV8im7gI3CxTcTNyuh1H4LPQ_54c4-2pO00CSfZSxEPGVlNGJ-ku30FE7miONB5Yc2kJSO9xGRmfqaRt16JbNKbhXIAPncsnf9UWeCrZId1RA7HB_Vsxq0drhBEEXGcbi0q1rmlX7X72CSxDKgl9pR-trpPNGS5wdgEVJrmQjA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295612" y="-680760"/>
            <a:ext cx="4608000" cy="903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139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13360" y="1214437"/>
            <a:ext cx="9144000" cy="2387600"/>
          </a:xfrm>
        </p:spPr>
        <p:txBody>
          <a:bodyPr>
            <a:normAutofit/>
          </a:bodyPr>
          <a:lstStyle/>
          <a:p>
            <a:r>
              <a:rPr lang="en-US" sz="80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" panose="020B0502040204020203" pitchFamily="34" charset="0"/>
              </a:rPr>
              <a:t>St Bernadette!</a:t>
            </a:r>
            <a:endParaRPr lang="en-GB" sz="80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Bold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317863" y="3602035"/>
            <a:ext cx="9144000" cy="1655762"/>
          </a:xfrm>
        </p:spPr>
        <p:txBody>
          <a:bodyPr/>
          <a:lstStyle/>
          <a:p>
            <a:r>
              <a:rPr lang="en-US" sz="4000" dirty="0" smtClean="0">
                <a:solidFill>
                  <a:schemeClr val="bg1"/>
                </a:solidFill>
              </a:rPr>
              <a:t>Year 5 Class </a:t>
            </a:r>
            <a:r>
              <a:rPr lang="en-US" sz="4000" dirty="0">
                <a:solidFill>
                  <a:schemeClr val="bg1"/>
                </a:solidFill>
              </a:rPr>
              <a:t>S</a:t>
            </a:r>
            <a:r>
              <a:rPr lang="en-US" sz="4000" dirty="0" smtClean="0">
                <a:solidFill>
                  <a:schemeClr val="bg1"/>
                </a:solidFill>
              </a:rPr>
              <a:t>aint!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9048" y="813823"/>
            <a:ext cx="4363129" cy="557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7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>
                <a:latin typeface="Arial Black" panose="020B0A04020102020204" pitchFamily="34" charset="0"/>
              </a:rPr>
              <a:t>When was she born? </a:t>
            </a:r>
            <a:endParaRPr lang="en-GB" u="sng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St Bernadette</a:t>
            </a:r>
            <a:r>
              <a:rPr lang="en-GB" dirty="0"/>
              <a:t> </a:t>
            </a:r>
            <a:r>
              <a:rPr lang="en-GB" dirty="0" smtClean="0"/>
              <a:t>was born on the January 7</a:t>
            </a:r>
            <a:r>
              <a:rPr lang="en-GB" baseline="30000" dirty="0" smtClean="0"/>
              <a:t>th</a:t>
            </a:r>
            <a:r>
              <a:rPr lang="en-GB" dirty="0" smtClean="0"/>
              <a:t> 1844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a</a:t>
            </a:r>
            <a:r>
              <a:rPr lang="en-US" dirty="0" smtClean="0"/>
              <a:t>nd she died on April 16</a:t>
            </a:r>
            <a:r>
              <a:rPr lang="en-US" baseline="30000" dirty="0" smtClean="0"/>
              <a:t>th</a:t>
            </a:r>
            <a:r>
              <a:rPr lang="en-US" dirty="0" smtClean="0"/>
              <a:t> 1879 from asthma which couldn’t be treated in the olden days.</a:t>
            </a:r>
          </a:p>
          <a:p>
            <a:pPr marL="0" indent="0">
              <a:buNone/>
            </a:pPr>
            <a:r>
              <a:rPr lang="en-US" dirty="0" smtClean="0"/>
              <a:t>Her real name was </a:t>
            </a:r>
            <a:r>
              <a:rPr lang="en-GB" dirty="0" smtClean="0"/>
              <a:t>Marie-</a:t>
            </a:r>
            <a:r>
              <a:rPr lang="en-GB" dirty="0" err="1"/>
              <a:t>B</a:t>
            </a:r>
            <a:r>
              <a:rPr lang="en-GB" dirty="0" err="1" smtClean="0"/>
              <a:t>ernarde</a:t>
            </a:r>
            <a:r>
              <a:rPr lang="en-GB" dirty="0" smtClean="0"/>
              <a:t> Soubirous</a:t>
            </a:r>
            <a:r>
              <a:rPr lang="en-GB" dirty="0"/>
              <a:t> </a:t>
            </a:r>
            <a:r>
              <a:rPr lang="en-GB" dirty="0" smtClean="0"/>
              <a:t>and her</a:t>
            </a:r>
            <a:r>
              <a:rPr lang="en-US" dirty="0" smtClean="0"/>
              <a:t> feast day is the same as her death date</a:t>
            </a:r>
          </a:p>
          <a:p>
            <a:pPr marL="0" indent="0">
              <a:buNone/>
            </a:pPr>
            <a:r>
              <a:rPr lang="en-US" b="1" u="sng" dirty="0" smtClean="0"/>
              <a:t>April the 16</a:t>
            </a:r>
            <a:r>
              <a:rPr lang="en-US" b="1" u="sng" baseline="30000" dirty="0" smtClean="0"/>
              <a:t>th</a:t>
            </a:r>
            <a:r>
              <a:rPr lang="en-US" b="1" u="sng" dirty="0"/>
              <a:t>.</a:t>
            </a:r>
            <a:r>
              <a:rPr lang="en-US" b="1" u="sng" dirty="0" smtClean="0"/>
              <a:t> </a:t>
            </a:r>
            <a:endParaRPr lang="en-GB" b="1" u="sng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5735" y="4226377"/>
            <a:ext cx="4238065" cy="2354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7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>
                <a:latin typeface="Arial Black" panose="020B0A04020102020204" pitchFamily="34" charset="0"/>
              </a:rPr>
              <a:t>Her childhood and family life! </a:t>
            </a:r>
            <a:endParaRPr lang="en-GB" u="sng" dirty="0">
              <a:latin typeface="Arial Black" panose="020B0A040201020202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06826" y="3948618"/>
            <a:ext cx="3732032" cy="277361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48936" y="1497874"/>
            <a:ext cx="725424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Hard times had fallen on France and the family lived in extreme poverty.  </a:t>
            </a:r>
            <a:r>
              <a:rPr lang="en-GB" sz="3200" dirty="0" err="1" smtClean="0"/>
              <a:t>Soubirous</a:t>
            </a:r>
            <a:r>
              <a:rPr lang="en-GB" sz="3200" dirty="0" smtClean="0"/>
              <a:t> was a sickly child who suffered from severe asthma all through her life.</a:t>
            </a:r>
          </a:p>
          <a:p>
            <a:r>
              <a:rPr lang="en-GB" sz="3200" dirty="0" err="1" smtClean="0"/>
              <a:t>Soubirous</a:t>
            </a:r>
            <a:r>
              <a:rPr lang="en-GB" sz="3200" dirty="0" smtClean="0"/>
              <a:t> </a:t>
            </a:r>
            <a:r>
              <a:rPr lang="en-GB" sz="3200" dirty="0" err="1" smtClean="0"/>
              <a:t>attened</a:t>
            </a:r>
            <a:r>
              <a:rPr lang="en-GB" sz="3200" dirty="0" smtClean="0"/>
              <a:t> school but learned very little French due to her absence from school.</a:t>
            </a:r>
          </a:p>
          <a:p>
            <a:r>
              <a:rPr lang="en-GB" sz="3200" dirty="0" smtClean="0"/>
              <a:t>The family lived in a one bedroom basement and became very poor as she grew up.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65595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411" y="270452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St Bernadette of Lourdes was the firstborn child of the Miller family. She was very lucky to have visions from the Virgin </a:t>
            </a:r>
            <a:r>
              <a:rPr lang="en-US" dirty="0"/>
              <a:t>M</a:t>
            </a:r>
            <a:r>
              <a:rPr lang="en-US" dirty="0" smtClean="0"/>
              <a:t>ary . Mary said that she will be happy not in this life but the next (in heaven). </a:t>
            </a:r>
          </a:p>
          <a:p>
            <a:pPr marL="0" indent="0">
              <a:buNone/>
            </a:pPr>
            <a:r>
              <a:rPr lang="en-US" dirty="0" smtClean="0"/>
              <a:t>But that wasn’t all, she actually got 18 visions from Mary. </a:t>
            </a:r>
          </a:p>
          <a:p>
            <a:pPr marL="0" indent="0">
              <a:buNone/>
            </a:pPr>
            <a:r>
              <a:rPr lang="en-US" dirty="0" smtClean="0"/>
              <a:t>Mary told her to build a church exactly where she saw Mary for the first time, which was in a cave.                   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59732" y="744639"/>
            <a:ext cx="69898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St Bernadette’s History!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V="1">
            <a:off x="9607340" y="282144"/>
            <a:ext cx="1746465" cy="234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6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she experienced!</a:t>
            </a:r>
            <a:endParaRPr lang="en-GB" sz="5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670" y="2510970"/>
            <a:ext cx="9804187" cy="353105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4000" dirty="0" smtClean="0"/>
              <a:t>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Saint Bernadette of Lourdes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became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Saint in Lourdes which is located in France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. She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is well know for receiving 18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visions from the Virgin Mary starting in 1858. </a:t>
            </a:r>
            <a:endParaRPr lang="en-US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she reported these visions, civil authorities attempted to force her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to forget her accounts</a:t>
            </a:r>
            <a:r>
              <a:rPr lang="en-US" sz="7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7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6541" y="0"/>
            <a:ext cx="1915459" cy="262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99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792607" cy="663334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670" y="2510970"/>
            <a:ext cx="9804187" cy="35310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smtClean="0"/>
              <a:t> </a:t>
            </a:r>
            <a:endParaRPr lang="en-GB" sz="7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626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5182" y="1221959"/>
            <a:ext cx="9163588" cy="542723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9041" y="104576"/>
            <a:ext cx="79224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Prayer for St Bernadette!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5578" t="9929" r="72420" b="50957"/>
          <a:stretch/>
        </p:blipFill>
        <p:spPr>
          <a:xfrm>
            <a:off x="8181886" y="289854"/>
            <a:ext cx="1476103" cy="1476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983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13360" y="1214437"/>
            <a:ext cx="9144000" cy="2387600"/>
          </a:xfrm>
        </p:spPr>
        <p:txBody>
          <a:bodyPr>
            <a:normAutofit/>
          </a:bodyPr>
          <a:lstStyle/>
          <a:p>
            <a:r>
              <a:rPr lang="en-US" sz="80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" panose="020B0502040204020203" pitchFamily="34" charset="0"/>
              </a:rPr>
              <a:t>St Bernadette!</a:t>
            </a:r>
            <a:endParaRPr lang="en-GB" sz="80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Bold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317863" y="3602035"/>
            <a:ext cx="9144000" cy="1655762"/>
          </a:xfrm>
        </p:spPr>
        <p:txBody>
          <a:bodyPr/>
          <a:lstStyle/>
          <a:p>
            <a:r>
              <a:rPr lang="en-US" sz="4000" dirty="0" smtClean="0">
                <a:solidFill>
                  <a:schemeClr val="bg1"/>
                </a:solidFill>
              </a:rPr>
              <a:t>Thank you for listening!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9048" y="813823"/>
            <a:ext cx="4363129" cy="557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40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562</TotalTime>
  <Words>288</Words>
  <Application>Microsoft Office PowerPoint</Application>
  <PresentationFormat>Widescreen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Arial Black</vt:lpstr>
      <vt:lpstr>Bahnschrift SemiBold</vt:lpstr>
      <vt:lpstr>Calibri</vt:lpstr>
      <vt:lpstr>Calibri Light</vt:lpstr>
      <vt:lpstr>Office Theme</vt:lpstr>
      <vt:lpstr>PowerPoint Presentation</vt:lpstr>
      <vt:lpstr>Opening Reading </vt:lpstr>
      <vt:lpstr>St Bernadette!</vt:lpstr>
      <vt:lpstr>When was she born? </vt:lpstr>
      <vt:lpstr>Her childhood and family life! </vt:lpstr>
      <vt:lpstr>PowerPoint Presentation</vt:lpstr>
      <vt:lpstr>What she experienced!</vt:lpstr>
      <vt:lpstr>PowerPoint Presentation</vt:lpstr>
      <vt:lpstr>PowerPoint Presentation</vt:lpstr>
      <vt:lpstr>St Bernadette!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Bernadtte!</dc:title>
  <dc:creator>Teacher</dc:creator>
  <cp:lastModifiedBy>Netta Costanzo</cp:lastModifiedBy>
  <cp:revision>31</cp:revision>
  <cp:lastPrinted>2020-09-24T13:31:19Z</cp:lastPrinted>
  <dcterms:created xsi:type="dcterms:W3CDTF">2020-09-17T13:38:23Z</dcterms:created>
  <dcterms:modified xsi:type="dcterms:W3CDTF">2020-09-30T13:48:55Z</dcterms:modified>
</cp:coreProperties>
</file>