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58" r:id="rId3"/>
    <p:sldId id="259" r:id="rId4"/>
    <p:sldId id="260" r:id="rId5"/>
    <p:sldId id="261" r:id="rId6"/>
    <p:sldId id="262" r:id="rId7"/>
    <p:sldId id="263" r:id="rId8"/>
    <p:sldId id="264" r:id="rId9"/>
    <p:sldId id="265" r:id="rId10"/>
    <p:sldId id="257" r:id="rId11"/>
    <p:sldId id="267" r:id="rId12"/>
    <p:sldId id="268" r:id="rId13"/>
    <p:sldId id="269" r:id="rId14"/>
    <p:sldId id="266"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6" autoAdjust="0"/>
    <p:restoredTop sz="94660"/>
  </p:normalViewPr>
  <p:slideViewPr>
    <p:cSldViewPr snapToGrid="0">
      <p:cViewPr varScale="1">
        <p:scale>
          <a:sx n="86" d="100"/>
          <a:sy n="86" d="100"/>
        </p:scale>
        <p:origin x="48"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48618E9-EE2D-4864-9EEE-58939BD4FBBA}"/>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317D1EC0-23FF-4FC8-B22D-E34878EAA4CC}"/>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AB929A7-258C-4469-AAB4-A67D713F7A80}"/>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A635CDB-2D00-49D5-B26E-0694A25000C7}"/>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4288D7A-F857-418D-92F2-368E841B9F27}"/>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1084F50-7F3C-4A4A-877E-FFD9EC7CD88B}"/>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31E64C1-F4C0-4A94-B319-BB1A0A2450B5}"/>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63D8374-8052-417F-AB69-B97EAC43D513}"/>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7750734-4D51-4019-A003-38A3DE49B434}"/>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1B693D1-DBA2-4D3B-9B37-D9EE8C4112F4}"/>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BCD3EA8-E4C0-4AF6-817F-F9F29157A499}"/>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170FB3-B397-4AC9-85FD-65388F26D90A}"/>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E5EC0B9-49C7-4777-AEC5-B5EF8DE40498}"/>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902048B-30F7-4434-87A5-140F9BB4BEB1}"/>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500A6E2-A41C-4751-8A4E-9A0C5718D930}"/>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259517-7BE7-45F9-81C0-3A6362BF143C}"/>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0652F56-7B71-42B2-AB68-22204A6DF177}"/>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059830E-1C3D-4D42-8789-524971CB4657}"/>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53325A7-86D3-4B52-A7E3-ADDF408B4067}"/>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D53F46F-EC12-484C-A4E7-791E57687AC1}"/>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64ED9CA-8950-47B8-A9ED-22B45CE15FB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4429F7B-9FD7-438F-8ECA-3FCAD0061805}"/>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C558100-D455-4B41-890C-BCC898B2D165}"/>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F2886397-398A-4318-BE16-2CBAC1902F9E}"/>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D32A3A6-CE6E-4ABD-8522-2C8DC88C070E}"/>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F9014C09-5B84-4798-8BDE-C80D76E67B8E}"/>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A29EB9E-ED9D-4C69-8A26-9A7A0A830569}"/>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A2899F9-1795-416F-8F3D-26EEB684DB6A}"/>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3043474-8625-495C-BD06-3627FD286C55}"/>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432CE47-7631-408E-8DDC-79EE378B707B}"/>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B2C8832D-8B8D-4036-B913-2D363143274B}"/>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CCEFEAF-E87B-4FF2-A947-94CABAA0610D}"/>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43A7CD3-94E1-42A9-BAB7-2AFCD9FCBD10}"/>
              </a:ext>
            </a:extLst>
          </p:cNvPr>
          <p:cNvSpPr>
            <a:spLocks noGrp="1"/>
          </p:cNvSpPr>
          <p:nvPr>
            <p:ph type="ctrTitle"/>
          </p:nvPr>
        </p:nvSpPr>
        <p:spPr>
          <a:xfrm>
            <a:off x="691078" y="722903"/>
            <a:ext cx="10495904" cy="2460770"/>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8467609B-8FD3-4FF7-8EBC-6619CA868B33}"/>
              </a:ext>
            </a:extLst>
          </p:cNvPr>
          <p:cNvSpPr>
            <a:spLocks noGrp="1"/>
          </p:cNvSpPr>
          <p:nvPr>
            <p:ph type="subTitle" idx="1"/>
          </p:nvPr>
        </p:nvSpPr>
        <p:spPr>
          <a:xfrm>
            <a:off x="691078" y="3428997"/>
            <a:ext cx="10495904" cy="2306639"/>
          </a:xfrm>
        </p:spPr>
        <p:txBody>
          <a:bodyPr/>
          <a:lstStyle>
            <a:lvl1pPr marL="0" indent="0" algn="l">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39" name="Right Triangle 38">
            <a:extLst>
              <a:ext uri="{FF2B5EF4-FFF2-40B4-BE49-F238E27FC236}">
                <a16:creationId xmlns:a16="http://schemas.microsoft.com/office/drawing/2014/main" id="{2437C4A8-8E3A-4ADA-93B9-64737CE1ABB1}"/>
              </a:ext>
              <a:ext uri="{C183D7F6-B498-43B3-948B-1728B52AA6E4}">
                <adec:decorative xmlns:adec="http://schemas.microsoft.com/office/drawing/2017/decorative" val="1"/>
              </a:ext>
            </a:extLst>
          </p:cNvPr>
          <p:cNvSpPr/>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Date Placeholder 3">
            <a:extLst>
              <a:ext uri="{FF2B5EF4-FFF2-40B4-BE49-F238E27FC236}">
                <a16:creationId xmlns:a16="http://schemas.microsoft.com/office/drawing/2014/main" id="{ACC7A76F-3401-4F50-AE85-8F2AA247B99F}"/>
              </a:ext>
            </a:extLst>
          </p:cNvPr>
          <p:cNvSpPr>
            <a:spLocks noGrp="1"/>
          </p:cNvSpPr>
          <p:nvPr>
            <p:ph type="dt" sz="half" idx="10"/>
          </p:nvPr>
        </p:nvSpPr>
        <p:spPr/>
        <p:txBody>
          <a:bodyPr/>
          <a:lstStyle/>
          <a:p>
            <a:fld id="{8F72BA41-EC5B-4197-BCC8-0FD2E523CD7A}" type="datetimeFigureOut">
              <a:rPr lang="en-US" smtClean="0"/>
              <a:t>9/12/2023</a:t>
            </a:fld>
            <a:endParaRPr lang="en-US"/>
          </a:p>
        </p:txBody>
      </p:sp>
      <p:sp>
        <p:nvSpPr>
          <p:cNvPr id="5" name="Footer Placeholder 4">
            <a:extLst>
              <a:ext uri="{FF2B5EF4-FFF2-40B4-BE49-F238E27FC236}">
                <a16:creationId xmlns:a16="http://schemas.microsoft.com/office/drawing/2014/main" id="{DEF02E50-D34E-4DD4-8B3B-55D08F25F50A}"/>
              </a:ext>
            </a:extLst>
          </p:cNvPr>
          <p:cNvSpPr>
            <a:spLocks noGrp="1"/>
          </p:cNvSpPr>
          <p:nvPr>
            <p:ph type="ftr" sz="quarter" idx="11"/>
          </p:nvPr>
        </p:nvSpPr>
        <p:spPr>
          <a:xfrm>
            <a:off x="691078" y="236364"/>
            <a:ext cx="4114800" cy="417126"/>
          </a:xfrm>
        </p:spPr>
        <p:txBody>
          <a:bodyPr/>
          <a:lstStyle/>
          <a:p>
            <a:endParaRPr lang="en-US" dirty="0"/>
          </a:p>
        </p:txBody>
      </p:sp>
      <p:sp>
        <p:nvSpPr>
          <p:cNvPr id="6" name="Slide Number Placeholder 5">
            <a:extLst>
              <a:ext uri="{FF2B5EF4-FFF2-40B4-BE49-F238E27FC236}">
                <a16:creationId xmlns:a16="http://schemas.microsoft.com/office/drawing/2014/main" id="{37B53B71-D2FA-4DDC-9C9C-E26F7B591A8E}"/>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99115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D8D6B-70A2-430A-9F5D-DA093D8C16CF}"/>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94A2845-6CA6-4745-A951-25B8D5319D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049424-7A20-4BA1-9F60-671A5DBB3B13}"/>
              </a:ext>
            </a:extLst>
          </p:cNvPr>
          <p:cNvSpPr>
            <a:spLocks noGrp="1"/>
          </p:cNvSpPr>
          <p:nvPr>
            <p:ph type="dt" sz="half" idx="10"/>
          </p:nvPr>
        </p:nvSpPr>
        <p:spPr/>
        <p:txBody>
          <a:bodyPr/>
          <a:lstStyle/>
          <a:p>
            <a:fld id="{8F72BA41-EC5B-4197-BCC8-0FD2E523CD7A}" type="datetimeFigureOut">
              <a:rPr lang="en-US" smtClean="0"/>
              <a:t>9/12/2023</a:t>
            </a:fld>
            <a:endParaRPr lang="en-US"/>
          </a:p>
        </p:txBody>
      </p:sp>
      <p:sp>
        <p:nvSpPr>
          <p:cNvPr id="5" name="Footer Placeholder 4">
            <a:extLst>
              <a:ext uri="{FF2B5EF4-FFF2-40B4-BE49-F238E27FC236}">
                <a16:creationId xmlns:a16="http://schemas.microsoft.com/office/drawing/2014/main" id="{4F1BD2B2-E17F-402E-8EA3-5C7C1118A8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D23070-8658-4AC0-B2A3-4BE605A840F8}"/>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076043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69DB7AC-F7D7-430A-A2A7-CD3EBBF1D35D}"/>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66AAF10E-F092-4160-BF4A-FF568555B790}"/>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6341C04-9B94-4385-A661-7B8C17000497}"/>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F4C1D709-6A0F-409C-B2D0-C248E562265E}"/>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999BE53-BA11-4B67-BFBB-6281DB50C75D}"/>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B662D93-31C1-4DFB-A938-E631F89AA9F0}"/>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7ECC8DA-0BEC-4508-89D4-12FA35B481F5}"/>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7DC8E6C-1B78-4B89-82DD-BBA778CD1482}"/>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8E5F54A-0315-4B15-B865-1F0460526260}"/>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DD7F352-DE39-4835-8D3F-69CDEC490F1E}"/>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9D6F20A-F777-4F41-B23B-735A64FA5DA3}"/>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1BBADBA-0F74-418B-BC50-AD44596C3EF8}"/>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918BE26-88E5-457C-8095-745F34D1536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FB269E0-E058-4340-B93D-7D40FFF521F3}"/>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DDD9AEE-5501-4385-B339-4616F567B53D}"/>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4D29C61-8926-4C98-882B-AB90108C8386}"/>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AC585F9-B633-4F7E-AADE-75079DC17158}"/>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5DC6366-5525-4FBC-9886-D4409F6B2993}"/>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7CC03CF9-098C-4140-806A-023D3DC3F2E3}"/>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9C41BC4-89DF-4EC4-A141-9EF16D8EEB5B}"/>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32AD067-E64C-499E-9C0A-A72525874417}"/>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653DD54-FA2B-4B91-A94E-3C46AE21B385}"/>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86AC204-156B-442E-B028-01036BD1F267}"/>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03512DE-F013-431A-9F6E-ADDA88FB2DD5}"/>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E95FEE1-61A9-4065-B9F8-5589180AC62B}"/>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028AA59-C1FA-46C0-BFDD-1C1D3404C81C}"/>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A5C99EE-B791-470A-8639-0357A751EB43}"/>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54F4204-F48B-4AF5-B11E-0CE7D972AC37}"/>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76643FE-3966-4B82-9623-C61A56EDD20C}"/>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DD769C5-B1B1-45BD-A40A-67E6568C8434}"/>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A511707-50C7-48B2-81F7-5C82BF57795C}"/>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38D44F3-CCFE-48A0-8414-FFF5E43D9184}"/>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2D126FE0-8204-40BB-AD46-4A0C7A47514C}"/>
              </a:ext>
            </a:extLst>
          </p:cNvPr>
          <p:cNvSpPr>
            <a:spLocks noGrp="1"/>
          </p:cNvSpPr>
          <p:nvPr>
            <p:ph type="title"/>
          </p:nvPr>
        </p:nvSpPr>
        <p:spPr>
          <a:xfrm>
            <a:off x="691078" y="718115"/>
            <a:ext cx="10312571" cy="2781501"/>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B25E350-4200-419C-A167-527DD6B77792}"/>
              </a:ext>
            </a:extLst>
          </p:cNvPr>
          <p:cNvSpPr>
            <a:spLocks noGrp="1"/>
          </p:cNvSpPr>
          <p:nvPr>
            <p:ph type="body" idx="1"/>
          </p:nvPr>
        </p:nvSpPr>
        <p:spPr>
          <a:xfrm>
            <a:off x="691078" y="3753350"/>
            <a:ext cx="10312571" cy="1991572"/>
          </a:xfrm>
        </p:spPr>
        <p:txBody>
          <a:bodyPr/>
          <a:lstStyle>
            <a:lvl1pPr marL="0" indent="0">
              <a:buNone/>
              <a:defRPr lang="en-US" sz="2400" kern="1200" smtClean="0">
                <a:solidFill>
                  <a:schemeClr val="tx2"/>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39" name="Right Triangle 38">
            <a:extLst>
              <a:ext uri="{FF2B5EF4-FFF2-40B4-BE49-F238E27FC236}">
                <a16:creationId xmlns:a16="http://schemas.microsoft.com/office/drawing/2014/main" id="{6741F519-22CF-4C01-B140-5480DBAB30F8}"/>
              </a:ext>
              <a:ext uri="{C183D7F6-B498-43B3-948B-1728B52AA6E4}">
                <adec:decorative xmlns:adec="http://schemas.microsoft.com/office/drawing/2017/decorative" val="1"/>
              </a:ext>
            </a:extLst>
          </p:cNvPr>
          <p:cNvSpPr/>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Date Placeholder 3">
            <a:extLst>
              <a:ext uri="{FF2B5EF4-FFF2-40B4-BE49-F238E27FC236}">
                <a16:creationId xmlns:a16="http://schemas.microsoft.com/office/drawing/2014/main" id="{D05D1550-9064-4767-B70A-3501AF956C94}"/>
              </a:ext>
            </a:extLst>
          </p:cNvPr>
          <p:cNvSpPr>
            <a:spLocks noGrp="1"/>
          </p:cNvSpPr>
          <p:nvPr>
            <p:ph type="dt" sz="half" idx="10"/>
          </p:nvPr>
        </p:nvSpPr>
        <p:spPr/>
        <p:txBody>
          <a:bodyPr/>
          <a:lstStyle/>
          <a:p>
            <a:fld id="{8F72BA41-EC5B-4197-BCC8-0FD2E523CD7A}" type="datetimeFigureOut">
              <a:rPr lang="en-US" smtClean="0"/>
              <a:t>9/12/2023</a:t>
            </a:fld>
            <a:endParaRPr lang="en-US"/>
          </a:p>
        </p:txBody>
      </p:sp>
      <p:sp>
        <p:nvSpPr>
          <p:cNvPr id="5" name="Footer Placeholder 4">
            <a:extLst>
              <a:ext uri="{FF2B5EF4-FFF2-40B4-BE49-F238E27FC236}">
                <a16:creationId xmlns:a16="http://schemas.microsoft.com/office/drawing/2014/main" id="{581E1C33-2E8E-4041-9683-12048CB8AB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D36992-B921-4F3F-9C4A-0D67E618D114}"/>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461290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CFDF5-4B31-4F1B-83BA-82A9510379F2}"/>
              </a:ext>
            </a:extLst>
          </p:cNvPr>
          <p:cNvSpPr>
            <a:spLocks noGrp="1"/>
          </p:cNvSpPr>
          <p:nvPr>
            <p:ph type="title"/>
          </p:nvPr>
        </p:nvSpPr>
        <p:spPr>
          <a:xfrm>
            <a:off x="691078" y="722903"/>
            <a:ext cx="10312571" cy="1354844"/>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14EC9A6-F718-4497-8A75-637EE17458E0}"/>
              </a:ext>
            </a:extLst>
          </p:cNvPr>
          <p:cNvSpPr>
            <a:spLocks noGrp="1"/>
          </p:cNvSpPr>
          <p:nvPr>
            <p:ph sz="half" idx="1"/>
          </p:nvPr>
        </p:nvSpPr>
        <p:spPr>
          <a:xfrm>
            <a:off x="691078" y="2345843"/>
            <a:ext cx="5009584" cy="32743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D503E57-9695-4508-9778-B3DB1FB5FAB6}"/>
              </a:ext>
            </a:extLst>
          </p:cNvPr>
          <p:cNvSpPr>
            <a:spLocks noGrp="1"/>
          </p:cNvSpPr>
          <p:nvPr>
            <p:ph sz="half" idx="2"/>
          </p:nvPr>
        </p:nvSpPr>
        <p:spPr>
          <a:xfrm>
            <a:off x="5935075" y="2345843"/>
            <a:ext cx="5068574" cy="32743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474CEE6-B9DC-4CCC-8F4C-0B4DADFB0195}"/>
              </a:ext>
            </a:extLst>
          </p:cNvPr>
          <p:cNvSpPr>
            <a:spLocks noGrp="1"/>
          </p:cNvSpPr>
          <p:nvPr>
            <p:ph type="dt" sz="half" idx="10"/>
          </p:nvPr>
        </p:nvSpPr>
        <p:spPr/>
        <p:txBody>
          <a:bodyPr/>
          <a:lstStyle/>
          <a:p>
            <a:fld id="{8F72BA41-EC5B-4197-BCC8-0FD2E523CD7A}" type="datetimeFigureOut">
              <a:rPr lang="en-US" smtClean="0"/>
              <a:t>9/12/2023</a:t>
            </a:fld>
            <a:endParaRPr lang="en-US"/>
          </a:p>
        </p:txBody>
      </p:sp>
      <p:sp>
        <p:nvSpPr>
          <p:cNvPr id="6" name="Footer Placeholder 5">
            <a:extLst>
              <a:ext uri="{FF2B5EF4-FFF2-40B4-BE49-F238E27FC236}">
                <a16:creationId xmlns:a16="http://schemas.microsoft.com/office/drawing/2014/main" id="{2AC85191-5804-47C9-95EB-D49D715737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D6B0A03-44F6-4299-B45D-E07A023906F0}"/>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314723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920E6-CC97-4BD8-92FE-8F36024D0E38}"/>
              </a:ext>
            </a:extLst>
          </p:cNvPr>
          <p:cNvSpPr>
            <a:spLocks noGrp="1"/>
          </p:cNvSpPr>
          <p:nvPr>
            <p:ph type="title"/>
          </p:nvPr>
        </p:nvSpPr>
        <p:spPr>
          <a:xfrm>
            <a:off x="691078" y="722900"/>
            <a:ext cx="10320062" cy="1407505"/>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73872FB-EDD5-42FB-8A9A-279EAD4FB0D9}"/>
              </a:ext>
            </a:extLst>
          </p:cNvPr>
          <p:cNvSpPr>
            <a:spLocks noGrp="1"/>
          </p:cNvSpPr>
          <p:nvPr>
            <p:ph type="body" idx="1"/>
          </p:nvPr>
        </p:nvSpPr>
        <p:spPr>
          <a:xfrm>
            <a:off x="691078" y="2331481"/>
            <a:ext cx="4963444" cy="54007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45F28C1-95C8-476A-8D93-D580DD39D8F7}"/>
              </a:ext>
            </a:extLst>
          </p:cNvPr>
          <p:cNvSpPr>
            <a:spLocks noGrp="1"/>
          </p:cNvSpPr>
          <p:nvPr>
            <p:ph sz="half" idx="2"/>
          </p:nvPr>
        </p:nvSpPr>
        <p:spPr>
          <a:xfrm>
            <a:off x="691078" y="2954564"/>
            <a:ext cx="4963444" cy="27903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4315485-EE1A-41B0-873A-BA9D06E88BFD}"/>
              </a:ext>
            </a:extLst>
          </p:cNvPr>
          <p:cNvSpPr>
            <a:spLocks noGrp="1"/>
          </p:cNvSpPr>
          <p:nvPr>
            <p:ph type="body" sz="quarter" idx="3"/>
          </p:nvPr>
        </p:nvSpPr>
        <p:spPr>
          <a:xfrm>
            <a:off x="6103351" y="2331481"/>
            <a:ext cx="4900298" cy="54007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81A6FB-1583-4A1B-A4A7-C65062C57B73}"/>
              </a:ext>
            </a:extLst>
          </p:cNvPr>
          <p:cNvSpPr>
            <a:spLocks noGrp="1"/>
          </p:cNvSpPr>
          <p:nvPr>
            <p:ph sz="quarter" idx="4"/>
          </p:nvPr>
        </p:nvSpPr>
        <p:spPr>
          <a:xfrm>
            <a:off x="6103351" y="2954564"/>
            <a:ext cx="4900298" cy="27903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3A29EA7-E61E-4617-9DA9-40B9299B3287}"/>
              </a:ext>
            </a:extLst>
          </p:cNvPr>
          <p:cNvSpPr>
            <a:spLocks noGrp="1"/>
          </p:cNvSpPr>
          <p:nvPr>
            <p:ph type="dt" sz="half" idx="10"/>
          </p:nvPr>
        </p:nvSpPr>
        <p:spPr>
          <a:xfrm>
            <a:off x="683587" y="6215870"/>
            <a:ext cx="3843779" cy="417126"/>
          </a:xfrm>
        </p:spPr>
        <p:txBody>
          <a:bodyPr/>
          <a:lstStyle/>
          <a:p>
            <a:fld id="{8F72BA41-EC5B-4197-BCC8-0FD2E523CD7A}" type="datetimeFigureOut">
              <a:rPr lang="en-US" smtClean="0"/>
              <a:t>9/12/2023</a:t>
            </a:fld>
            <a:endParaRPr lang="en-US"/>
          </a:p>
        </p:txBody>
      </p:sp>
      <p:sp>
        <p:nvSpPr>
          <p:cNvPr id="8" name="Footer Placeholder 7">
            <a:extLst>
              <a:ext uri="{FF2B5EF4-FFF2-40B4-BE49-F238E27FC236}">
                <a16:creationId xmlns:a16="http://schemas.microsoft.com/office/drawing/2014/main" id="{D56249CC-EB72-46A6-87D9-5FBDA8E450EC}"/>
              </a:ext>
            </a:extLst>
          </p:cNvPr>
          <p:cNvSpPr>
            <a:spLocks noGrp="1"/>
          </p:cNvSpPr>
          <p:nvPr>
            <p:ph type="ftr" sz="quarter" idx="11"/>
          </p:nvPr>
        </p:nvSpPr>
        <p:spPr>
          <a:xfrm>
            <a:off x="691078" y="236364"/>
            <a:ext cx="4114800" cy="417126"/>
          </a:xfrm>
        </p:spPr>
        <p:txBody>
          <a:bodyPr/>
          <a:lstStyle/>
          <a:p>
            <a:endParaRPr lang="en-US" dirty="0"/>
          </a:p>
        </p:txBody>
      </p:sp>
      <p:sp>
        <p:nvSpPr>
          <p:cNvPr id="9" name="Slide Number Placeholder 8">
            <a:extLst>
              <a:ext uri="{FF2B5EF4-FFF2-40B4-BE49-F238E27FC236}">
                <a16:creationId xmlns:a16="http://schemas.microsoft.com/office/drawing/2014/main" id="{EAA04EE7-47BE-4ECE-A170-793C4E569518}"/>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816679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E4946-24AD-40DD-95A7-49BA49C227DF}"/>
              </a:ext>
            </a:extLst>
          </p:cNvPr>
          <p:cNvSpPr>
            <a:spLocks noGrp="1"/>
          </p:cNvSpPr>
          <p:nvPr>
            <p:ph type="title"/>
          </p:nvPr>
        </p:nvSpPr>
        <p:spPr>
          <a:xfrm>
            <a:off x="691078" y="722903"/>
            <a:ext cx="10501177" cy="1401231"/>
          </a:xfrm>
        </p:spPr>
        <p:txBody>
          <a:bodyPr/>
          <a:lstStyle>
            <a:lvl1pPr>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7D8CF342-49F6-482D-943E-7E50B1694AE3}"/>
              </a:ext>
            </a:extLst>
          </p:cNvPr>
          <p:cNvSpPr>
            <a:spLocks noGrp="1"/>
          </p:cNvSpPr>
          <p:nvPr>
            <p:ph type="dt" sz="half" idx="10"/>
          </p:nvPr>
        </p:nvSpPr>
        <p:spPr/>
        <p:txBody>
          <a:bodyPr/>
          <a:lstStyle/>
          <a:p>
            <a:fld id="{8F72BA41-EC5B-4197-BCC8-0FD2E523CD7A}" type="datetimeFigureOut">
              <a:rPr lang="en-US" smtClean="0"/>
              <a:t>9/12/2023</a:t>
            </a:fld>
            <a:endParaRPr lang="en-US"/>
          </a:p>
        </p:txBody>
      </p:sp>
      <p:sp>
        <p:nvSpPr>
          <p:cNvPr id="4" name="Footer Placeholder 3">
            <a:extLst>
              <a:ext uri="{FF2B5EF4-FFF2-40B4-BE49-F238E27FC236}">
                <a16:creationId xmlns:a16="http://schemas.microsoft.com/office/drawing/2014/main" id="{064033E5-3797-4FF8-866F-9FD9325A9FAB}"/>
              </a:ext>
            </a:extLst>
          </p:cNvPr>
          <p:cNvSpPr>
            <a:spLocks noGrp="1"/>
          </p:cNvSpPr>
          <p:nvPr>
            <p:ph type="ftr" sz="quarter" idx="11"/>
          </p:nvPr>
        </p:nvSpPr>
        <p:spPr>
          <a:xfrm>
            <a:off x="691078" y="236364"/>
            <a:ext cx="4114800" cy="417126"/>
          </a:xfrm>
        </p:spPr>
        <p:txBody>
          <a:bodyPr/>
          <a:lstStyle/>
          <a:p>
            <a:endParaRPr lang="en-US"/>
          </a:p>
        </p:txBody>
      </p:sp>
      <p:sp>
        <p:nvSpPr>
          <p:cNvPr id="5" name="Slide Number Placeholder 4">
            <a:extLst>
              <a:ext uri="{FF2B5EF4-FFF2-40B4-BE49-F238E27FC236}">
                <a16:creationId xmlns:a16="http://schemas.microsoft.com/office/drawing/2014/main" id="{66DC1E67-424D-4638-98F8-38E71A410011}"/>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349023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45BED274-5EB4-4EF4-B353-E55BD502655C}"/>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6" name="Straight Connector 5">
              <a:extLst>
                <a:ext uri="{FF2B5EF4-FFF2-40B4-BE49-F238E27FC236}">
                  <a16:creationId xmlns:a16="http://schemas.microsoft.com/office/drawing/2014/main" id="{E0418BE5-560E-4E49-B12D-B555511FED72}"/>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49D1162-73B9-420F-BCBE-95039D00CD24}"/>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2BA76FE-316A-48E2-A03B-4E05691C4348}"/>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E678FBC-A6AD-4422-BA24-A4172F8862CA}"/>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D3C5C3E-2D08-43F0-AFAC-E15360CA7D34}"/>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0BEAC62-AF92-4A65-9790-6F6E0C6C5A1F}"/>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C77D7C5-E76E-4E82-BFC4-9A75D2C8089D}"/>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66E0152-96B9-4067-80D3-D9BDE6D7EC95}"/>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918AFCC-B9DA-4092-8FBA-2CFEDB0388E3}"/>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1EC7D33-C87E-4812-A722-53C5D99272B5}"/>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5F239E3-501A-4C3C-9BE4-6BFA0D3126B7}"/>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B62BF3B-95BB-4188-AAE5-015A0EF3D18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14E5F0F-0124-40D0-A0BF-AE307A0E15F4}"/>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BADC3B1-26C7-4CF1-B29D-4D0DEA3E2633}"/>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0A7DF6E-1132-4A80-9B18-593B1ACD7784}"/>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EF19589-10D8-4A8F-A0B1-F7CE380E3001}"/>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8E6BB32-C4F8-4914-88D3-7DC5E79D023E}"/>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8F046EE-9DBA-4924-A19C-ED8741F5F810}"/>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AABBC44-ABA8-4913-824E-64D344724644}"/>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4272B22-1C39-47A0-8551-73666AFBEEC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8CDFF66-464C-4ABF-BB01-00500A3B7517}"/>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079FC88-BD3B-4C04-9B90-0FC93C179217}"/>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1FCAED8-8687-4141-A7C3-0D88ACEDFECA}"/>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65038E6-7B32-460F-B804-D6C105FF44C9}"/>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C5DAE85-AD17-454B-AB64-CEFF52FDAB9D}"/>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C603643-2066-4967-AE4B-9DA143843B25}"/>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37E9533-9B07-43E3-B939-7BADC01FEE86}"/>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DCCAAEE-AB2E-4534-893A-3DB109499FBB}"/>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8BD39A2-970F-4714-AAA6-67EE99A0EAA9}"/>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F4A1387-348B-4E46-9B65-FDF76ED0EF20}"/>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F5DAF27-A54D-442A-93E4-BA7F04EAE379}"/>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Date Placeholder 1">
            <a:extLst>
              <a:ext uri="{FF2B5EF4-FFF2-40B4-BE49-F238E27FC236}">
                <a16:creationId xmlns:a16="http://schemas.microsoft.com/office/drawing/2014/main" id="{D2EA265F-80A1-448D-A6EB-CE8D6F6EC723}"/>
              </a:ext>
            </a:extLst>
          </p:cNvPr>
          <p:cNvSpPr>
            <a:spLocks noGrp="1"/>
          </p:cNvSpPr>
          <p:nvPr>
            <p:ph type="dt" sz="half" idx="10"/>
          </p:nvPr>
        </p:nvSpPr>
        <p:spPr/>
        <p:txBody>
          <a:bodyPr/>
          <a:lstStyle/>
          <a:p>
            <a:fld id="{8F72BA41-EC5B-4197-BCC8-0FD2E523CD7A}" type="datetimeFigureOut">
              <a:rPr lang="en-US" smtClean="0"/>
              <a:t>9/12/2023</a:t>
            </a:fld>
            <a:endParaRPr lang="en-US"/>
          </a:p>
        </p:txBody>
      </p:sp>
      <p:sp>
        <p:nvSpPr>
          <p:cNvPr id="3" name="Footer Placeholder 2">
            <a:extLst>
              <a:ext uri="{FF2B5EF4-FFF2-40B4-BE49-F238E27FC236}">
                <a16:creationId xmlns:a16="http://schemas.microsoft.com/office/drawing/2014/main" id="{4815D00D-89E6-4E7A-9A4D-A8CCEB3BED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22B5AEA-8C38-4776-878C-AB01474D9171}"/>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849137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40" name="Right Triangle 39">
            <a:extLst>
              <a:ext uri="{FF2B5EF4-FFF2-40B4-BE49-F238E27FC236}">
                <a16:creationId xmlns:a16="http://schemas.microsoft.com/office/drawing/2014/main" id="{C4853C57-22BC-4465-8B37-DC06FE5A0003}"/>
              </a:ext>
              <a:ext uri="{C183D7F6-B498-43B3-948B-1728B52AA6E4}">
                <adec:decorative xmlns:adec="http://schemas.microsoft.com/office/drawing/2017/decorative" val="1"/>
              </a:ext>
            </a:extLst>
          </p:cNvPr>
          <p:cNvSpPr/>
          <p:nvPr/>
        </p:nvSpPr>
        <p:spPr>
          <a:xfrm rot="13500000">
            <a:off x="-281092" y="31448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7E67C0A6-48E9-4845-9EBF-EF2A3DFD274F}"/>
              </a:ext>
            </a:extLst>
          </p:cNvPr>
          <p:cNvSpPr>
            <a:spLocks noGrp="1"/>
          </p:cNvSpPr>
          <p:nvPr>
            <p:ph type="title"/>
          </p:nvPr>
        </p:nvSpPr>
        <p:spPr>
          <a:xfrm>
            <a:off x="683587" y="713677"/>
            <a:ext cx="4499914" cy="2996581"/>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A8B542-2084-485C-ABFC-94340B4C7E77}"/>
              </a:ext>
            </a:extLst>
          </p:cNvPr>
          <p:cNvSpPr>
            <a:spLocks noGrp="1"/>
          </p:cNvSpPr>
          <p:nvPr>
            <p:ph idx="1"/>
          </p:nvPr>
        </p:nvSpPr>
        <p:spPr>
          <a:xfrm>
            <a:off x="5698672" y="708102"/>
            <a:ext cx="5656716" cy="543064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9647791F-9546-470D-A174-D75285263C2C}"/>
              </a:ext>
            </a:extLst>
          </p:cNvPr>
          <p:cNvSpPr>
            <a:spLocks noGrp="1"/>
          </p:cNvSpPr>
          <p:nvPr>
            <p:ph type="body" sz="half" idx="2"/>
          </p:nvPr>
        </p:nvSpPr>
        <p:spPr>
          <a:xfrm>
            <a:off x="683587" y="3976544"/>
            <a:ext cx="4499914" cy="2162201"/>
          </a:xfrm>
        </p:spPr>
        <p:txBody>
          <a:bodyPr>
            <a:normAutofit/>
          </a:bodyPr>
          <a:lstStyle>
            <a:lvl1pPr marL="0" indent="0">
              <a:buNone/>
              <a:defRPr lang="en-US" sz="2400" b="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10000"/>
              </a:lnSpc>
              <a:spcBef>
                <a:spcPts val="1000"/>
              </a:spcBef>
              <a:buClr>
                <a:schemeClr val="tx2">
                  <a:lumMod val="50000"/>
                  <a:lumOff val="50000"/>
                </a:schemeClr>
              </a:buClr>
              <a:buSzPct val="75000"/>
              <a:buFont typeface="Wingdings" panose="05000000000000000000" pitchFamily="2" charset="2"/>
              <a:buNone/>
            </a:pPr>
            <a:r>
              <a:rPr lang="en-US"/>
              <a:t>Click to edit Master text styles</a:t>
            </a:r>
          </a:p>
        </p:txBody>
      </p:sp>
      <p:grpSp>
        <p:nvGrpSpPr>
          <p:cNvPr id="8" name="Group 7">
            <a:extLst>
              <a:ext uri="{FF2B5EF4-FFF2-40B4-BE49-F238E27FC236}">
                <a16:creationId xmlns:a16="http://schemas.microsoft.com/office/drawing/2014/main" id="{0550D594-9D00-4E12-9A7B-8B78EC199482}"/>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9" name="Straight Connector 8">
              <a:extLst>
                <a:ext uri="{FF2B5EF4-FFF2-40B4-BE49-F238E27FC236}">
                  <a16:creationId xmlns:a16="http://schemas.microsoft.com/office/drawing/2014/main" id="{C5DEA230-2680-47DD-BD49-FDBF4C1105A5}"/>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0BA61D-887F-46F1-B20D-EA4C38D467CE}"/>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350DFBA-D16D-4AE0-8339-58C4089B94AD}"/>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F4AAAA5-CEFC-4C25-91D3-5AE49F720DA5}"/>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4D142AD-3FA3-43E4-8A61-61CF1E415684}"/>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C3755A3-93F4-4EC4-9635-7E89E4AF1D3F}"/>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0BFB588-0AB8-4BD8-9272-1CA867726018}"/>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45A6DF3-CF29-4480-A235-EAE88D65A63C}"/>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D6FF036-365A-4C15-8E15-0D5BBEBCEA58}"/>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85E76FF-4E86-4E42-B67E-B11AAE8D3076}"/>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1A64CEE-7CED-4EB2-A414-6F2D91E824F9}"/>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12C571B-47A6-49EB-A29F-678368BAED9F}"/>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160B109-845C-4119-BB66-9887B3859A7D}"/>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68B7447-FF64-42D9-B3C6-2BDC6F547EDE}"/>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FFF9B71-8653-450D-AFBE-2140D586FB50}"/>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F0B9E5A-C1DA-445C-A911-721DF98DDCDD}"/>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5C9A3DC-A478-4469-9359-34A435689F36}"/>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7DE3299-EED7-4771-A270-F6B02941AD65}"/>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434422A-5B59-41DC-8E2A-1A8244580E30}"/>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A176117-0990-434B-A9D9-B4B9043C5447}"/>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7D6425E-C84A-462F-98F8-D0AB4FC3AF88}"/>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F13AB68-7321-4AC2-AC60-0F417877D078}"/>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E275CCE-D06F-49D0-8A47-372C5040330B}"/>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D4B374E-EEBC-4A9C-B3B4-B269EC719857}"/>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D80A7E6-BBEF-4EF1-B14A-29F26BFCF8E6}"/>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D7BC013-9B50-459D-8B8D-F756514A478B}"/>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48964C0-675D-4807-B795-4B695A8F8420}"/>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6911512-51A8-4CE7-A043-425C809EB5FB}"/>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3C15D1E-0EDF-4AD7-90C7-3D8D64E645DB}"/>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8265A2D-2A6A-4301-B59F-8BAD98D9A57B}"/>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4A4907F-2D1D-49D1-882D-119AA5E1183B}"/>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5" name="Date Placeholder 4">
            <a:extLst>
              <a:ext uri="{FF2B5EF4-FFF2-40B4-BE49-F238E27FC236}">
                <a16:creationId xmlns:a16="http://schemas.microsoft.com/office/drawing/2014/main" id="{AF6A2284-37AB-43F5-98B8-8AB49DBFA9F5}"/>
              </a:ext>
            </a:extLst>
          </p:cNvPr>
          <p:cNvSpPr>
            <a:spLocks noGrp="1"/>
          </p:cNvSpPr>
          <p:nvPr>
            <p:ph type="dt" sz="half" idx="10"/>
          </p:nvPr>
        </p:nvSpPr>
        <p:spPr/>
        <p:txBody>
          <a:bodyPr/>
          <a:lstStyle/>
          <a:p>
            <a:fld id="{8F72BA41-EC5B-4197-BCC8-0FD2E523CD7A}" type="datetimeFigureOut">
              <a:rPr lang="en-US" smtClean="0"/>
              <a:t>9/12/2023</a:t>
            </a:fld>
            <a:endParaRPr lang="en-US"/>
          </a:p>
        </p:txBody>
      </p:sp>
      <p:sp>
        <p:nvSpPr>
          <p:cNvPr id="6" name="Footer Placeholder 5">
            <a:extLst>
              <a:ext uri="{FF2B5EF4-FFF2-40B4-BE49-F238E27FC236}">
                <a16:creationId xmlns:a16="http://schemas.microsoft.com/office/drawing/2014/main" id="{9AD8ABAA-E2F7-4C89-99ED-2C340220DD3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52EF12-B2CD-4F3C-9F19-A86915405017}"/>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442369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DA6865-0A03-48FA-AD6E-D5BF8FDE9272}"/>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9" name="Straight Connector 8">
              <a:extLst>
                <a:ext uri="{FF2B5EF4-FFF2-40B4-BE49-F238E27FC236}">
                  <a16:creationId xmlns:a16="http://schemas.microsoft.com/office/drawing/2014/main" id="{2277E8EB-0DA2-40E4-AD12-1CCD0D262D0B}"/>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5BFE9F8-907A-4FFC-9FDE-2B51D238C40E}"/>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BDDC323-8732-4007-BB81-1BE917E3B2FF}"/>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908FC40-8403-438D-95CA-E4EDC66192A9}"/>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5411D218-3FEA-4455-9809-91F029FB55AE}"/>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541390F-BE50-4E4E-9DA2-B5F23F1A93D8}"/>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EB3F094-97B5-48E1-A4DE-8BEED2550283}"/>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D4DBB43-CB34-4881-9445-A7FE131D5327}"/>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B71F972-027A-47F0-996C-84BFE4574050}"/>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C41353D-93C8-43F8-BBDE-7AB6B29EC38C}"/>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CF07B24-CBD8-4F09-81EB-504285F8E115}"/>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27873BB-1D79-4055-801C-BDA0F9A1513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008D42B-2F35-497E-A26D-9AF008619D43}"/>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7F57499-C4D9-4B7D-BADA-38462AA3164E}"/>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271F2B9-1FFA-4350-9370-B098459A2324}"/>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38FBAFFC-DC8F-4BB4-B405-E4AAA269AED4}"/>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94FCE64-D7A5-411A-8795-932DD39F9520}"/>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0B4ECFC-FD43-44CF-B7FA-2A8C5651400F}"/>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9DFBC12-1E1D-44DE-9966-BAB05B246636}"/>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9BEF096-361C-478B-81EB-37584119BFEE}"/>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FC81993-CE86-4910-B9CE-B69375BDCEE3}"/>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75613D7-9FB0-4D33-8784-EC059DE019C8}"/>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520AFD9-E849-4F42-99B2-928E6098C29A}"/>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6A200B0B-91CD-4D66-ADFC-9585D283103C}"/>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5DB0C45-30CE-4C85-95C6-FFF4977C646A}"/>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DC31604-5F93-436D-A9D2-A48846D4E0DE}"/>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FF1B965-7DE1-4AE3-B28B-DB6847BC52CC}"/>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FD9FB65-4392-4D6A-8ACC-8151F682BFE8}"/>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B40380C-3493-4AFE-BF13-AE68A8D244B4}"/>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CB21DF1-4859-4991-9C10-F8FA68F41013}"/>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54AD212-17DC-4506-AAA0-34A46A0B11C3}"/>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5B556E7-762B-4E18-A961-A4F7A9ECF9D8}"/>
              </a:ext>
            </a:extLst>
          </p:cNvPr>
          <p:cNvSpPr>
            <a:spLocks noGrp="1"/>
          </p:cNvSpPr>
          <p:nvPr>
            <p:ph type="title"/>
          </p:nvPr>
        </p:nvSpPr>
        <p:spPr>
          <a:xfrm>
            <a:off x="683587" y="713677"/>
            <a:ext cx="4434823" cy="3020519"/>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FB7118AF-C54D-406D-AABE-AED6576D1281}"/>
              </a:ext>
            </a:extLst>
          </p:cNvPr>
          <p:cNvSpPr>
            <a:spLocks noGrp="1"/>
          </p:cNvSpPr>
          <p:nvPr>
            <p:ph type="pic" idx="1"/>
          </p:nvPr>
        </p:nvSpPr>
        <p:spPr>
          <a:xfrm>
            <a:off x="5698672" y="713677"/>
            <a:ext cx="5304977" cy="543064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0" name="Right Triangle 39">
            <a:extLst>
              <a:ext uri="{FF2B5EF4-FFF2-40B4-BE49-F238E27FC236}">
                <a16:creationId xmlns:a16="http://schemas.microsoft.com/office/drawing/2014/main" id="{205CDEB9-8DED-4711-8140-4C943FC2CDA0}"/>
              </a:ext>
              <a:ext uri="{C183D7F6-B498-43B3-948B-1728B52AA6E4}">
                <adec:decorative xmlns:adec="http://schemas.microsoft.com/office/drawing/2017/decorative" val="1"/>
              </a:ext>
            </a:extLst>
          </p:cNvPr>
          <p:cNvSpPr/>
          <p:nvPr/>
        </p:nvSpPr>
        <p:spPr>
          <a:xfrm rot="13500000">
            <a:off x="-281093" y="314330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Text Placeholder 3">
            <a:extLst>
              <a:ext uri="{FF2B5EF4-FFF2-40B4-BE49-F238E27FC236}">
                <a16:creationId xmlns:a16="http://schemas.microsoft.com/office/drawing/2014/main" id="{02E13C3F-6360-4760-9477-C3831A6E26EF}"/>
              </a:ext>
            </a:extLst>
          </p:cNvPr>
          <p:cNvSpPr>
            <a:spLocks noGrp="1"/>
          </p:cNvSpPr>
          <p:nvPr>
            <p:ph type="body" sz="half" idx="2"/>
          </p:nvPr>
        </p:nvSpPr>
        <p:spPr>
          <a:xfrm>
            <a:off x="683587" y="3970330"/>
            <a:ext cx="4434823" cy="2173992"/>
          </a:xfrm>
        </p:spPr>
        <p:txBody>
          <a:bodyPr/>
          <a:lstStyle>
            <a:lvl1pPr marL="0" indent="0">
              <a:buNone/>
              <a:defRPr lang="en-US" sz="2400" b="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192D3B-60EE-4FC5-9ED7-4445300844CA}"/>
              </a:ext>
            </a:extLst>
          </p:cNvPr>
          <p:cNvSpPr>
            <a:spLocks noGrp="1"/>
          </p:cNvSpPr>
          <p:nvPr>
            <p:ph type="dt" sz="half" idx="10"/>
          </p:nvPr>
        </p:nvSpPr>
        <p:spPr/>
        <p:txBody>
          <a:bodyPr/>
          <a:lstStyle/>
          <a:p>
            <a:fld id="{8F72BA41-EC5B-4197-BCC8-0FD2E523CD7A}" type="datetimeFigureOut">
              <a:rPr lang="en-US" smtClean="0"/>
              <a:t>9/12/2023</a:t>
            </a:fld>
            <a:endParaRPr lang="en-US"/>
          </a:p>
        </p:txBody>
      </p:sp>
      <p:sp>
        <p:nvSpPr>
          <p:cNvPr id="6" name="Footer Placeholder 5">
            <a:extLst>
              <a:ext uri="{FF2B5EF4-FFF2-40B4-BE49-F238E27FC236}">
                <a16:creationId xmlns:a16="http://schemas.microsoft.com/office/drawing/2014/main" id="{5BCF831E-9B19-4936-8BC9-F62A9B118BA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71E1D1-F7A2-40D0-91DA-07468A9651E7}"/>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960160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BD70F-ACE4-4595-845E-2296BDF83B5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6978CD9-E0B5-4B48-8366-91E6D22C9FB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FAF4B4-44D3-4E29-B235-A1B868207789}"/>
              </a:ext>
            </a:extLst>
          </p:cNvPr>
          <p:cNvSpPr>
            <a:spLocks noGrp="1"/>
          </p:cNvSpPr>
          <p:nvPr>
            <p:ph type="dt" sz="half" idx="10"/>
          </p:nvPr>
        </p:nvSpPr>
        <p:spPr/>
        <p:txBody>
          <a:bodyPr/>
          <a:lstStyle/>
          <a:p>
            <a:fld id="{8F72BA41-EC5B-4197-BCC8-0FD2E523CD7A}" type="datetimeFigureOut">
              <a:rPr lang="en-US" smtClean="0"/>
              <a:t>9/12/2023</a:t>
            </a:fld>
            <a:endParaRPr lang="en-US"/>
          </a:p>
        </p:txBody>
      </p:sp>
      <p:sp>
        <p:nvSpPr>
          <p:cNvPr id="5" name="Footer Placeholder 4">
            <a:extLst>
              <a:ext uri="{FF2B5EF4-FFF2-40B4-BE49-F238E27FC236}">
                <a16:creationId xmlns:a16="http://schemas.microsoft.com/office/drawing/2014/main" id="{E2D7BA37-9639-480E-84AB-EA277225CA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BFC658-154E-48DE-AD31-813E5170C93C}"/>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166875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65405209-5179-4359-91ED-1B1A46619A99}"/>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0E32344F-3BE0-4CE8-B1BD-9ABD425E1C0D}"/>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99DE306-F4FB-4730-A066-ADF38D739563}"/>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CB32885-303F-477F-A081-27425944F230}"/>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60C0C0B-4CD0-467D-A382-2B2415102C48}"/>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788DF0F-327F-43A5-AB71-3D32053D83CA}"/>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98A0902-2662-4911-A532-AA6310861479}"/>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ABDA4F7-23F4-46D1-8B7E-A21DD84083E1}"/>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7FC9FC2-8808-438E-8FFB-5FE416BFB5C8}"/>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04694E5-71F9-4210-9BE8-FC12CC177BD3}"/>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B37E805-A7E5-4906-B0C5-1373F3DA9628}"/>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4CD964-FBD6-41AB-8A02-9509A2BAC11F}"/>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9CD7FF8-E827-4E0A-BCE2-CCB34EDAC0FC}"/>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C4AD6BB-F1EE-4FB8-96E8-6890447800EC}"/>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E935057-E0A3-4DAE-B9C8-6E818D7A7205}"/>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08DDF69-1C14-453C-BC3A-37D3FE69DFC7}"/>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C26D82-15BA-4B2E-A42D-2ECA8012D307}"/>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7F73B67-E5E9-4000-91DA-034B2127EFD2}"/>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AFAC1B5-F0DD-4FC0-B4C9-77CB29DF4425}"/>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9ACB3DB-54B2-4CEE-A791-C6FC6C758DAE}"/>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8324004-1030-47D9-B817-425FF6ECCEC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AA001C4-81AB-4FA6-ADAA-C8618056353B}"/>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D1DAD34-7844-4F16-9874-F51F2A23B9EA}"/>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7DCBC6D-1BDA-4CB1-A3EC-59F240C8FA19}"/>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5B3C1A0-58E7-47E4-831B-CF3EE21D1E90}"/>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8A09FAA-E123-4FE4-B67A-9EBDE1A3130F}"/>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317B7C6-C816-4A58-B184-135E4FD19F55}"/>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4D22ABB-4CE8-47DC-80BF-39B3E4CF7048}"/>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3A17DE37-A292-4031-AF42-CDB00A13EE76}"/>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73EF673-CB75-435F-9BF3-7594EC3ADF8F}"/>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35F4581-15F6-47EE-87D0-1132A093DBA5}"/>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565CF984-F5BD-45C4-9A12-B02DB4F044E1}"/>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39" name="Right Triangle 38">
            <a:extLst>
              <a:ext uri="{FF2B5EF4-FFF2-40B4-BE49-F238E27FC236}">
                <a16:creationId xmlns:a16="http://schemas.microsoft.com/office/drawing/2014/main" id="{ACE66A86-8455-497B-9CA4-F460A19E5FBB}"/>
              </a:ext>
              <a:ext uri="{C183D7F6-B498-43B3-948B-1728B52AA6E4}">
                <adec:decorative xmlns:adec="http://schemas.microsoft.com/office/drawing/2017/decorative" val="1"/>
              </a:ext>
            </a:extLst>
          </p:cNvPr>
          <p:cNvSpPr/>
          <p:nvPr/>
        </p:nvSpPr>
        <p:spPr>
          <a:xfrm rot="18900000">
            <a:off x="7770390" y="-287370"/>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Vertical Title 1">
            <a:extLst>
              <a:ext uri="{FF2B5EF4-FFF2-40B4-BE49-F238E27FC236}">
                <a16:creationId xmlns:a16="http://schemas.microsoft.com/office/drawing/2014/main" id="{5868C62B-71EF-4824-9EE8-6CAE17984232}"/>
              </a:ext>
            </a:extLst>
          </p:cNvPr>
          <p:cNvSpPr>
            <a:spLocks noGrp="1"/>
          </p:cNvSpPr>
          <p:nvPr>
            <p:ph type="title" orient="vert"/>
          </p:nvPr>
        </p:nvSpPr>
        <p:spPr>
          <a:xfrm>
            <a:off x="7707774" y="715616"/>
            <a:ext cx="3295876" cy="5026597"/>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243E4C8-4AA9-49D7-BF71-1AB5F2CFE1FC}"/>
              </a:ext>
            </a:extLst>
          </p:cNvPr>
          <p:cNvSpPr>
            <a:spLocks noGrp="1"/>
          </p:cNvSpPr>
          <p:nvPr>
            <p:ph type="body" orient="vert" idx="1"/>
          </p:nvPr>
        </p:nvSpPr>
        <p:spPr>
          <a:xfrm>
            <a:off x="683588" y="715616"/>
            <a:ext cx="6770448" cy="5026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97898B3-014E-440B-BA4E-106339212804}"/>
              </a:ext>
            </a:extLst>
          </p:cNvPr>
          <p:cNvSpPr>
            <a:spLocks noGrp="1"/>
          </p:cNvSpPr>
          <p:nvPr>
            <p:ph type="dt" sz="half" idx="10"/>
          </p:nvPr>
        </p:nvSpPr>
        <p:spPr/>
        <p:txBody>
          <a:bodyPr/>
          <a:lstStyle/>
          <a:p>
            <a:fld id="{8F72BA41-EC5B-4197-BCC8-0FD2E523CD7A}" type="datetimeFigureOut">
              <a:rPr lang="en-US" smtClean="0"/>
              <a:t>9/12/2023</a:t>
            </a:fld>
            <a:endParaRPr lang="en-US"/>
          </a:p>
        </p:txBody>
      </p:sp>
      <p:sp>
        <p:nvSpPr>
          <p:cNvPr id="5" name="Footer Placeholder 4">
            <a:extLst>
              <a:ext uri="{FF2B5EF4-FFF2-40B4-BE49-F238E27FC236}">
                <a16:creationId xmlns:a16="http://schemas.microsoft.com/office/drawing/2014/main" id="{81C22643-CE63-4C3E-B437-5A1A5EF911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D1CE5E-160A-4B37-94E2-3D9DC75BFFAF}"/>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387419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BDF0D99C-5D42-41C6-A50C-C4E2D6B2A36E}"/>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40" name="Straight Connector 39">
              <a:extLst>
                <a:ext uri="{FF2B5EF4-FFF2-40B4-BE49-F238E27FC236}">
                  <a16:creationId xmlns:a16="http://schemas.microsoft.com/office/drawing/2014/main" id="{5F28962D-50BA-43F8-8863-28ECE711D3FC}"/>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80F5939-D4E0-46FD-9A5A-5D648E381092}"/>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633D331-78CB-40A1-B167-8185EC5D707B}"/>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512E4B1-E78E-49E7-AA36-374CC1B084E4}"/>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7D46340-CBFC-490F-B44E-7AA8FBF58B05}"/>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3575C26C-3EBD-4AA9-BA4D-2561E295D65D}"/>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235DB6BE-E065-4559-BF5C-36B56B379040}"/>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3DA54272-CD9D-4F68-BBAB-4F0C0C3EC635}"/>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02CE8F-9256-4F2C-B474-58873717119E}"/>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9C9DE9F-4252-401D-913E-B74C9E326F98}"/>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8FE4E69B-534F-4A80-9E1C-798BEE1B0795}"/>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27564E1C-009C-4832-AE8D-E98286693F0C}"/>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4305DF1C-5801-43F2-A8B9-5351369418C0}"/>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806E71C8-0783-4E17-9B34-F51231DD2954}"/>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FD908F17-2A89-4B0A-A2EA-692390969FE0}"/>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FBE22751-380F-44F9-BEED-0A553CF87BE5}"/>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7B27910-846F-4E4E-B588-F5B2E026FE96}"/>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E6E0501E-134E-46D7-984F-3A382B0BB29B}"/>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90A83974-CBD7-4A69-9D84-2D3BBDE027A5}"/>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503E931-00D4-4B0C-BC69-49FE5C766518}"/>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97732A30-BE2F-4D71-BC37-60F7B44591B9}"/>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0C8EB840-DE7D-4E67-989C-F4D8F50E15BD}"/>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05D2CC2-53CC-487E-A72E-42B1E9B18460}"/>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3A12D6B-1D60-4F26-8FB9-74AD5B070BDF}"/>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41895D00-2D63-443C-95A8-5EB6E5EECBFF}"/>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6AC50652-2A56-4382-95D0-971644EE0FA9}"/>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A50A374-8880-482D-B54F-F74E0D7BE187}"/>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C66364D8-CCC7-4AAF-94BC-766EC160D99E}"/>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4A0DC409-26E2-4453-89FD-745EA849BE7F}"/>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239ED039-D66C-4A5E-AA35-E7A5FA2E64C2}"/>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C72C13DC-161E-49CF-96B5-5383AA052AB7}"/>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laceholder 1">
            <a:extLst>
              <a:ext uri="{FF2B5EF4-FFF2-40B4-BE49-F238E27FC236}">
                <a16:creationId xmlns:a16="http://schemas.microsoft.com/office/drawing/2014/main" id="{05103067-48DA-458C-99F6-9921C19A802A}"/>
              </a:ext>
            </a:extLst>
          </p:cNvPr>
          <p:cNvSpPr>
            <a:spLocks noGrp="1"/>
          </p:cNvSpPr>
          <p:nvPr>
            <p:ph type="title"/>
          </p:nvPr>
        </p:nvSpPr>
        <p:spPr>
          <a:xfrm>
            <a:off x="691079" y="725951"/>
            <a:ext cx="10325000" cy="144246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CB86862-507E-4F73-890F-3B77BCFA3FA2}"/>
              </a:ext>
            </a:extLst>
          </p:cNvPr>
          <p:cNvSpPr>
            <a:spLocks noGrp="1"/>
          </p:cNvSpPr>
          <p:nvPr>
            <p:ph type="body" idx="1"/>
          </p:nvPr>
        </p:nvSpPr>
        <p:spPr>
          <a:xfrm>
            <a:off x="691079" y="2340131"/>
            <a:ext cx="10325000" cy="35644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EFBC0BB-AF05-4753-9159-41A16FBFC3B4}"/>
              </a:ext>
            </a:extLst>
          </p:cNvPr>
          <p:cNvSpPr>
            <a:spLocks noGrp="1"/>
          </p:cNvSpPr>
          <p:nvPr>
            <p:ph type="dt" sz="half" idx="2"/>
          </p:nvPr>
        </p:nvSpPr>
        <p:spPr>
          <a:xfrm>
            <a:off x="683587" y="6215870"/>
            <a:ext cx="3843779" cy="417126"/>
          </a:xfrm>
          <a:prstGeom prst="rect">
            <a:avLst/>
          </a:prstGeom>
        </p:spPr>
        <p:txBody>
          <a:bodyPr vert="horz" lIns="91440" tIns="45720" rIns="91440" bIns="45720" rtlCol="0" anchor="ctr"/>
          <a:lstStyle>
            <a:lvl1pPr algn="l">
              <a:defRPr sz="900">
                <a:solidFill>
                  <a:schemeClr val="tx1">
                    <a:tint val="75000"/>
                  </a:schemeClr>
                </a:solidFill>
              </a:defRPr>
            </a:lvl1pPr>
          </a:lstStyle>
          <a:p>
            <a:fld id="{8F72BA41-EC5B-4197-BCC8-0FD2E523CD7A}" type="datetimeFigureOut">
              <a:rPr lang="en-US" smtClean="0"/>
              <a:pPr/>
              <a:t>9/12/2023</a:t>
            </a:fld>
            <a:endParaRPr lang="en-US" dirty="0"/>
          </a:p>
        </p:txBody>
      </p:sp>
      <p:sp>
        <p:nvSpPr>
          <p:cNvPr id="5" name="Footer Placeholder 4">
            <a:extLst>
              <a:ext uri="{FF2B5EF4-FFF2-40B4-BE49-F238E27FC236}">
                <a16:creationId xmlns:a16="http://schemas.microsoft.com/office/drawing/2014/main" id="{28362F82-EA1A-4B02-8A64-3B44C0D9DAC6}"/>
              </a:ext>
            </a:extLst>
          </p:cNvPr>
          <p:cNvSpPr>
            <a:spLocks noGrp="1"/>
          </p:cNvSpPr>
          <p:nvPr>
            <p:ph type="ftr" sz="quarter" idx="3"/>
          </p:nvPr>
        </p:nvSpPr>
        <p:spPr>
          <a:xfrm>
            <a:off x="691078" y="236364"/>
            <a:ext cx="4114800" cy="417126"/>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D9C5EF32-1CA9-4CDA-8182-2FB0C30A0F6F}"/>
              </a:ext>
            </a:extLst>
          </p:cNvPr>
          <p:cNvSpPr>
            <a:spLocks noGrp="1"/>
          </p:cNvSpPr>
          <p:nvPr>
            <p:ph type="sldNum" sz="quarter" idx="4"/>
          </p:nvPr>
        </p:nvSpPr>
        <p:spPr>
          <a:xfrm>
            <a:off x="11003649" y="6215870"/>
            <a:ext cx="979151" cy="417126"/>
          </a:xfrm>
          <a:prstGeom prst="rect">
            <a:avLst/>
          </a:prstGeom>
        </p:spPr>
        <p:txBody>
          <a:bodyPr vert="horz" lIns="91440" tIns="45720" rIns="91440" bIns="45720" rtlCol="0" anchor="ctr"/>
          <a:lstStyle>
            <a:lvl1pPr algn="ctr">
              <a:defRPr sz="900">
                <a:solidFill>
                  <a:schemeClr val="tx1">
                    <a:tint val="75000"/>
                  </a:schemeClr>
                </a:solidFill>
              </a:defRPr>
            </a:lvl1pPr>
          </a:lstStyle>
          <a:p>
            <a:fld id="{BE15108C-154A-4A5A-9C05-91A49A422BA7}" type="slidenum">
              <a:rPr lang="en-US" smtClean="0"/>
              <a:pPr/>
              <a:t>‹#›</a:t>
            </a:fld>
            <a:endParaRPr lang="en-US" dirty="0"/>
          </a:p>
        </p:txBody>
      </p:sp>
      <p:sp>
        <p:nvSpPr>
          <p:cNvPr id="7" name="Right Triangle 6">
            <a:extLst>
              <a:ext uri="{FF2B5EF4-FFF2-40B4-BE49-F238E27FC236}">
                <a16:creationId xmlns:a16="http://schemas.microsoft.com/office/drawing/2014/main" id="{63BAC6E0-ADAC-40FB-AF53-88FA5F83738C}"/>
              </a:ext>
              <a:ext uri="{C183D7F6-B498-43B3-948B-1728B52AA6E4}">
                <adec:decorative xmlns:adec="http://schemas.microsoft.com/office/drawing/2017/decorative" val="1"/>
              </a:ext>
            </a:extLst>
          </p:cNvPr>
          <p:cNvSpPr/>
          <p:nvPr/>
        </p:nvSpPr>
        <p:spPr>
          <a:xfrm rot="13500000">
            <a:off x="-281094" y="151621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452095411"/>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2" r:id="rId6"/>
    <p:sldLayoutId id="2147483688" r:id="rId7"/>
    <p:sldLayoutId id="2147483689" r:id="rId8"/>
    <p:sldLayoutId id="2147483690" r:id="rId9"/>
    <p:sldLayoutId id="2147483691" r:id="rId10"/>
    <p:sldLayoutId id="2147483693"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tx2">
            <a:lumMod val="50000"/>
            <a:lumOff val="50000"/>
          </a:schemeClr>
        </a:buClr>
        <a:buSzPct val="75000"/>
        <a:buFont typeface="Wingdings" panose="05000000000000000000" pitchFamily="2" charset="2"/>
        <a:buChar char="§"/>
        <a:defRPr sz="2000" kern="1200">
          <a:solidFill>
            <a:schemeClr val="tx2"/>
          </a:solidFill>
          <a:latin typeface="+mn-lt"/>
          <a:ea typeface="+mn-ea"/>
          <a:cs typeface="+mn-cs"/>
        </a:defRPr>
      </a:lvl1pPr>
      <a:lvl2pPr marL="4572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800" kern="1200">
          <a:solidFill>
            <a:schemeClr val="tx2"/>
          </a:solidFill>
          <a:latin typeface="+mn-lt"/>
          <a:ea typeface="+mn-ea"/>
          <a:cs typeface="+mn-cs"/>
        </a:defRPr>
      </a:lvl2pPr>
      <a:lvl3pPr marL="6858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600" kern="1200">
          <a:solidFill>
            <a:schemeClr val="tx2"/>
          </a:solidFill>
          <a:latin typeface="+mn-lt"/>
          <a:ea typeface="+mn-ea"/>
          <a:cs typeface="+mn-cs"/>
        </a:defRPr>
      </a:lvl3pPr>
      <a:lvl4pPr marL="9144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400" kern="1200">
          <a:solidFill>
            <a:schemeClr val="tx2"/>
          </a:solidFill>
          <a:latin typeface="+mn-lt"/>
          <a:ea typeface="+mn-ea"/>
          <a:cs typeface="+mn-cs"/>
        </a:defRPr>
      </a:lvl4pPr>
      <a:lvl5pPr marL="11430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hyperlink" Target="http://www.otherfood-devos.com/2014/10/leaders-are-human-too.htm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hyperlink" Target="https://creativecommons.org/licenses/by-nc/3.0/" TargetMode="Externa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hyperlink" Target="https://www.flickr.com/photos/paullew/1612583993" TargetMode="External"/><Relationship Id="rId5" Type="http://schemas.openxmlformats.org/officeDocument/2006/relationships/image" Target="../media/image7.jpeg"/><Relationship Id="rId4" Type="http://schemas.openxmlformats.org/officeDocument/2006/relationships/hyperlink" Target="https://www.graceiseverywhere.net/2013/10/15/st-luke-and-the-dancing-ox/"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hyperlink" Target="http://ordorecitandi.blogspot.com/2015/10/st-luke-evangelist.htm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kids.kiddle.co/Twelve_Apostles" TargetMode="External"/><Relationship Id="rId2" Type="http://schemas.openxmlformats.org/officeDocument/2006/relationships/hyperlink" Target="https://kids.kiddle.co/New_Testament" TargetMode="External"/><Relationship Id="rId1" Type="http://schemas.openxmlformats.org/officeDocument/2006/relationships/slideLayout" Target="../slideLayouts/slideLayout2.xml"/><Relationship Id="rId5" Type="http://schemas.openxmlformats.org/officeDocument/2006/relationships/hyperlink" Target="https://kids.kiddle.co/Ascension_of_Jesus" TargetMode="External"/><Relationship Id="rId4" Type="http://schemas.openxmlformats.org/officeDocument/2006/relationships/hyperlink" Target="https://kids.kiddle.co/Disciple_(Christianit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187D111-0A9D-421B-84EB-FC5811C3A9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CEC7A2BB-E03E-436B-ABA5-3EBC8FB406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A6DC0849-A033-4B02-97FE-B41AD9A866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3ADCA7D-864A-49AD-B820-102F220EA7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957E947-1347-4EB3-89EB-DF85D94E26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8B5FAB9-675C-4906-A39C-BCFD689294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C524971-DA3C-4B74-A99D-95CECD50C92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DBDB683-BC6A-4522-82A5-C745720150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41560A9-0B55-472F-8261-6951E27C52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FD874A14-7926-47E8-947C-904C98B0E0F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3E5598F-2EAC-49C0-B77B-95438A8EDD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C8993AC-196C-48AC-BCE3-3E71814D91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517F3CA-CF3E-4CD8-B001-2BDF09D7672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5237402-E5C4-470B-955F-F3A8867765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5315EAA5-98ED-4276-880E-4E3789CEAA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77F94794-653E-45B6-811B-8081788A0ED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82DE38F-FC85-4274-8C84-8E75162E6A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4AF14C3-798E-4C02-A6B4-165D003D72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53D4C15-2F93-446B-AF2D-82072EC01A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09026E7-4EC6-47AE-A989-318A5CA6BA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6DEDA5A-47AA-4ED0-897C-C0B1873B6F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4061821F-242E-4E40-B305-9048634C0FC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0734AE8-EEDD-4DCB-9723-087DC2ECC6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96DB511B-1563-4336-AFBB-D561A7C0B4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5CEC4A9-4067-4D92-A28E-EE8152717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AB783B25-A3A3-45C4-B04C-A116442505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1178CD-3DE0-4C42-811C-7BC881FBF6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1926C508-8BE5-4ACF-A219-09B5D995BF5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B58DEC2-3409-477A-84B4-A5D297FB01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EE3E226-6EDA-4FC4-B670-9590DD5CE7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BC874A8-EE7F-4F92-AAEA-40B18D9391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23D647B-0C43-4C02-9BD2-A01859FD19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1C6DE01B-DD35-4B52-A72E-57E60E2263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1CE82805-2AFA-82BD-3EDE-F6AEB7475820}"/>
              </a:ext>
            </a:extLst>
          </p:cNvPr>
          <p:cNvSpPr>
            <a:spLocks noGrp="1"/>
          </p:cNvSpPr>
          <p:nvPr>
            <p:ph type="ctrTitle"/>
          </p:nvPr>
        </p:nvSpPr>
        <p:spPr>
          <a:xfrm>
            <a:off x="684225" y="746840"/>
            <a:ext cx="5402454" cy="2510445"/>
          </a:xfrm>
        </p:spPr>
        <p:txBody>
          <a:bodyPr>
            <a:normAutofit/>
          </a:bodyPr>
          <a:lstStyle/>
          <a:p>
            <a:r>
              <a:rPr lang="en-GB" dirty="0"/>
              <a:t>Welcome to our Year 6 Assembly</a:t>
            </a:r>
          </a:p>
        </p:txBody>
      </p:sp>
      <p:sp>
        <p:nvSpPr>
          <p:cNvPr id="3" name="Subtitle 2">
            <a:extLst>
              <a:ext uri="{FF2B5EF4-FFF2-40B4-BE49-F238E27FC236}">
                <a16:creationId xmlns:a16="http://schemas.microsoft.com/office/drawing/2014/main" id="{CE07EC43-2460-3684-4983-08B9A520BE2A}"/>
              </a:ext>
            </a:extLst>
          </p:cNvPr>
          <p:cNvSpPr>
            <a:spLocks noGrp="1"/>
          </p:cNvSpPr>
          <p:nvPr>
            <p:ph type="subTitle" idx="1"/>
          </p:nvPr>
        </p:nvSpPr>
        <p:spPr>
          <a:xfrm>
            <a:off x="684225" y="3425899"/>
            <a:ext cx="5632168" cy="2309737"/>
          </a:xfrm>
        </p:spPr>
        <p:txBody>
          <a:bodyPr>
            <a:normAutofit/>
          </a:bodyPr>
          <a:lstStyle/>
          <a:p>
            <a:r>
              <a:rPr lang="en-GB" sz="3200" dirty="0"/>
              <a:t>Our House Captains would like to share some information about the house saints.</a:t>
            </a:r>
          </a:p>
        </p:txBody>
      </p:sp>
      <p:sp>
        <p:nvSpPr>
          <p:cNvPr id="44" name="Right Triangle 43">
            <a:extLst>
              <a:ext uri="{FF2B5EF4-FFF2-40B4-BE49-F238E27FC236}">
                <a16:creationId xmlns:a16="http://schemas.microsoft.com/office/drawing/2014/main" id="{218D3B53-4071-48E8-9CB1-4566DAFA0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2" y="2600449"/>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4" name="Picture 3">
            <a:extLst>
              <a:ext uri="{FF2B5EF4-FFF2-40B4-BE49-F238E27FC236}">
                <a16:creationId xmlns:a16="http://schemas.microsoft.com/office/drawing/2014/main" id="{347496D7-1B42-1D44-8AA5-EC46D88E2F59}"/>
              </a:ext>
            </a:extLst>
          </p:cNvPr>
          <p:cNvPicPr>
            <a:picLocks noChangeAspect="1"/>
          </p:cNvPicPr>
          <p:nvPr/>
        </p:nvPicPr>
        <p:blipFill rotWithShape="1">
          <a:blip r:embed="rId2"/>
          <a:srcRect l="2786" r="37640" b="-2"/>
          <a:stretch/>
        </p:blipFill>
        <p:spPr>
          <a:xfrm>
            <a:off x="6062050" y="-1554"/>
            <a:ext cx="6120571" cy="6857999"/>
          </a:xfrm>
          <a:custGeom>
            <a:avLst/>
            <a:gdLst/>
            <a:ahLst/>
            <a:cxnLst/>
            <a:rect l="l" t="t" r="r" b="b"/>
            <a:pathLst>
              <a:path w="6129950" h="6861439">
                <a:moveTo>
                  <a:pt x="1687527" y="0"/>
                </a:moveTo>
                <a:lnTo>
                  <a:pt x="6129950" y="0"/>
                </a:lnTo>
                <a:lnTo>
                  <a:pt x="6129950" y="6858000"/>
                </a:lnTo>
                <a:lnTo>
                  <a:pt x="5040333" y="6858000"/>
                </a:lnTo>
                <a:lnTo>
                  <a:pt x="5040333" y="6861439"/>
                </a:lnTo>
                <a:lnTo>
                  <a:pt x="272442" y="6861439"/>
                </a:lnTo>
                <a:lnTo>
                  <a:pt x="196402" y="6549696"/>
                </a:lnTo>
                <a:cubicBezTo>
                  <a:pt x="-517926" y="3427393"/>
                  <a:pt x="946083" y="3323532"/>
                  <a:pt x="946083" y="1"/>
                </a:cubicBezTo>
                <a:lnTo>
                  <a:pt x="1687527" y="1"/>
                </a:lnTo>
                <a:close/>
              </a:path>
            </a:pathLst>
          </a:custGeom>
        </p:spPr>
      </p:pic>
    </p:spTree>
    <p:extLst>
      <p:ext uri="{BB962C8B-B14F-4D97-AF65-F5344CB8AC3E}">
        <p14:creationId xmlns:p14="http://schemas.microsoft.com/office/powerpoint/2010/main" val="915132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29452" y="-304371"/>
            <a:ext cx="6251110" cy="2256808"/>
          </a:xfrm>
        </p:spPr>
        <p:txBody>
          <a:bodyPr anchor="b">
            <a:normAutofit/>
          </a:bodyPr>
          <a:lstStyle/>
          <a:p>
            <a:r>
              <a:rPr lang="en-US" sz="4400" b="1" u="sng" dirty="0">
                <a:latin typeface="Calibri Light"/>
                <a:cs typeface="Calibri Light"/>
              </a:rPr>
              <a:t>St Luke Assembly. </a:t>
            </a:r>
            <a:endParaRPr lang="en-US" sz="4400" b="1" u="sng">
              <a:latin typeface="Calibri Light"/>
              <a:cs typeface="Calibri Light"/>
            </a:endParaRPr>
          </a:p>
        </p:txBody>
      </p:sp>
      <p:sp>
        <p:nvSpPr>
          <p:cNvPr id="3" name="Subtitle 2"/>
          <p:cNvSpPr>
            <a:spLocks noGrp="1"/>
          </p:cNvSpPr>
          <p:nvPr>
            <p:ph type="subTitle" idx="1"/>
          </p:nvPr>
        </p:nvSpPr>
        <p:spPr>
          <a:xfrm>
            <a:off x="5888042" y="1856318"/>
            <a:ext cx="6251111" cy="1572768"/>
          </a:xfrm>
        </p:spPr>
        <p:txBody>
          <a:bodyPr vert="horz" lIns="91440" tIns="45720" rIns="91440" bIns="45720" rtlCol="0">
            <a:normAutofit/>
          </a:bodyPr>
          <a:lstStyle/>
          <a:p>
            <a:r>
              <a:rPr lang="en-US" b="1" u="sng">
                <a:latin typeface="Calibri Light"/>
                <a:cs typeface="Calibri"/>
              </a:rPr>
              <a:t>Green house</a:t>
            </a:r>
            <a:endParaRPr lang="en-US" b="1" u="sng">
              <a:latin typeface="Calibri Light"/>
            </a:endParaRPr>
          </a:p>
        </p:txBody>
      </p:sp>
      <p:pic>
        <p:nvPicPr>
          <p:cNvPr id="5" name="Picture 4" descr="A painting of a person holding a book&#10;&#10;Description automatically generated">
            <a:extLst>
              <a:ext uri="{FF2B5EF4-FFF2-40B4-BE49-F238E27FC236}">
                <a16:creationId xmlns:a16="http://schemas.microsoft.com/office/drawing/2014/main" id="{CC44B0F7-1B20-67BA-A16F-610A2C3DF37D}"/>
              </a:ext>
            </a:extLst>
          </p:cNvPr>
          <p:cNvPicPr>
            <a:picLocks noChangeAspect="1"/>
          </p:cNvPicPr>
          <p:nvPr/>
        </p:nvPicPr>
        <p:blipFill rotWithShape="1">
          <a:blip r:embed="rId2"/>
          <a:srcRect l="11360" r="1363" b="2"/>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8" name="TextBox 7">
            <a:extLst>
              <a:ext uri="{FF2B5EF4-FFF2-40B4-BE49-F238E27FC236}">
                <a16:creationId xmlns:a16="http://schemas.microsoft.com/office/drawing/2014/main" id="{3AEB2B87-0031-BD18-97F1-2ED00499AFFC}"/>
              </a:ext>
            </a:extLst>
          </p:cNvPr>
          <p:cNvSpPr txBox="1"/>
          <p:nvPr/>
        </p:nvSpPr>
        <p:spPr>
          <a:xfrm>
            <a:off x="5285704" y="3850246"/>
            <a:ext cx="5554014" cy="885422"/>
          </a:xfrm>
          <a:prstGeom prst="rect">
            <a:avLst/>
          </a:prstGeom>
          <a:solidFill>
            <a:schemeClr val="accent3">
              <a:lumMod val="7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10" name="TextBox 9">
            <a:extLst>
              <a:ext uri="{FF2B5EF4-FFF2-40B4-BE49-F238E27FC236}">
                <a16:creationId xmlns:a16="http://schemas.microsoft.com/office/drawing/2014/main" id="{C5AFAFA3-F299-8639-62F3-C7CFED45259D}"/>
              </a:ext>
            </a:extLst>
          </p:cNvPr>
          <p:cNvSpPr txBox="1"/>
          <p:nvPr/>
        </p:nvSpPr>
        <p:spPr>
          <a:xfrm>
            <a:off x="8652993" y="5285703"/>
            <a:ext cx="315264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Calibri Light"/>
                <a:cs typeface="Calibri Light"/>
              </a:rPr>
              <a:t>By Zack Lehane</a:t>
            </a:r>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17AC2-BECE-6F4C-43DB-206D6129B37D}"/>
              </a:ext>
            </a:extLst>
          </p:cNvPr>
          <p:cNvSpPr>
            <a:spLocks noGrp="1"/>
          </p:cNvSpPr>
          <p:nvPr>
            <p:ph type="title"/>
          </p:nvPr>
        </p:nvSpPr>
        <p:spPr/>
        <p:txBody>
          <a:bodyPr/>
          <a:lstStyle/>
          <a:p>
            <a:r>
              <a:rPr lang="en-US" b="1" i="1" u="sng" dirty="0">
                <a:latin typeface="Calibri Light"/>
                <a:cs typeface="Calibri Light"/>
              </a:rPr>
              <a:t>Facts about St Luke.</a:t>
            </a:r>
          </a:p>
        </p:txBody>
      </p:sp>
      <p:sp>
        <p:nvSpPr>
          <p:cNvPr id="3" name="Content Placeholder 2">
            <a:extLst>
              <a:ext uri="{FF2B5EF4-FFF2-40B4-BE49-F238E27FC236}">
                <a16:creationId xmlns:a16="http://schemas.microsoft.com/office/drawing/2014/main" id="{72E5DED8-4E9A-8CBE-3A28-7B068773F93C}"/>
              </a:ext>
            </a:extLst>
          </p:cNvPr>
          <p:cNvSpPr>
            <a:spLocks noGrp="1"/>
          </p:cNvSpPr>
          <p:nvPr>
            <p:ph idx="1"/>
          </p:nvPr>
        </p:nvSpPr>
        <p:spPr>
          <a:xfrm>
            <a:off x="838200" y="1929384"/>
            <a:ext cx="6665495" cy="4251960"/>
          </a:xfrm>
        </p:spPr>
        <p:txBody>
          <a:bodyPr vert="horz" lIns="91440" tIns="45720" rIns="91440" bIns="45720" rtlCol="0" anchor="t">
            <a:normAutofit/>
          </a:bodyPr>
          <a:lstStyle/>
          <a:p>
            <a:r>
              <a:rPr lang="en-US" sz="3200" dirty="0">
                <a:latin typeface="Calibri Light"/>
                <a:cs typeface="Calibri Light"/>
              </a:rPr>
              <a:t>St Luke was born in Syria and trained as a physician.</a:t>
            </a:r>
          </a:p>
          <a:p>
            <a:r>
              <a:rPr lang="en-US" sz="3200" dirty="0">
                <a:latin typeface="Calibri Light"/>
                <a:cs typeface="Calibri Light"/>
              </a:rPr>
              <a:t>He was also known for being a good painter, creating many works of Jesus and Mary.</a:t>
            </a:r>
          </a:p>
          <a:p>
            <a:r>
              <a:rPr lang="en-US" sz="3200" dirty="0">
                <a:latin typeface="Calibri Light"/>
                <a:cs typeface="Calibri Light"/>
              </a:rPr>
              <a:t>St Lukes Feast day is October 18th</a:t>
            </a:r>
          </a:p>
          <a:p>
            <a:r>
              <a:rPr lang="en-US" sz="3200" dirty="0">
                <a:latin typeface="Calibri Light"/>
                <a:cs typeface="Calibri Light"/>
              </a:rPr>
              <a:t>He is the patron saint of </a:t>
            </a:r>
            <a:r>
              <a:rPr lang="en-US" dirty="0">
                <a:latin typeface="Calibri Light"/>
                <a:cs typeface="Calibri Light"/>
              </a:rPr>
              <a:t>artists and  physicians</a:t>
            </a:r>
            <a:endParaRPr lang="en-US" sz="1200" dirty="0">
              <a:latin typeface="Google Sans"/>
              <a:cs typeface="Calibri Light"/>
            </a:endParaRPr>
          </a:p>
          <a:p>
            <a:endParaRPr lang="en-US" sz="3200" dirty="0">
              <a:latin typeface="Calibri Light"/>
              <a:cs typeface="Calibri Light"/>
            </a:endParaRPr>
          </a:p>
        </p:txBody>
      </p:sp>
      <p:sp>
        <p:nvSpPr>
          <p:cNvPr id="5" name="TextBox 4">
            <a:extLst>
              <a:ext uri="{FF2B5EF4-FFF2-40B4-BE49-F238E27FC236}">
                <a16:creationId xmlns:a16="http://schemas.microsoft.com/office/drawing/2014/main" id="{FFC373E7-4D7A-F145-A4E9-696BFB95CE45}"/>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solidFill>
                <a:srgbClr val="040C28"/>
              </a:solidFill>
              <a:latin typeface="Google Sans"/>
            </a:endParaRPr>
          </a:p>
        </p:txBody>
      </p:sp>
      <p:sp>
        <p:nvSpPr>
          <p:cNvPr id="6" name="TextBox 5">
            <a:extLst>
              <a:ext uri="{FF2B5EF4-FFF2-40B4-BE49-F238E27FC236}">
                <a16:creationId xmlns:a16="http://schemas.microsoft.com/office/drawing/2014/main" id="{354F8CDC-1170-6E49-A661-B98BD93272A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solidFill>
                <a:srgbClr val="040C28"/>
              </a:solidFill>
              <a:latin typeface="Google Sans"/>
            </a:endParaRPr>
          </a:p>
        </p:txBody>
      </p:sp>
      <p:pic>
        <p:nvPicPr>
          <p:cNvPr id="7" name="Picture 6" descr="File:St Luke 001.jpg - The Work of God's Children">
            <a:extLst>
              <a:ext uri="{FF2B5EF4-FFF2-40B4-BE49-F238E27FC236}">
                <a16:creationId xmlns:a16="http://schemas.microsoft.com/office/drawing/2014/main" id="{763817EC-9D95-4E16-4124-954BD26CD762}"/>
              </a:ext>
            </a:extLst>
          </p:cNvPr>
          <p:cNvPicPr>
            <a:picLocks noChangeAspect="1"/>
          </p:cNvPicPr>
          <p:nvPr/>
        </p:nvPicPr>
        <p:blipFill>
          <a:blip r:embed="rId2"/>
          <a:stretch>
            <a:fillRect/>
          </a:stretch>
        </p:blipFill>
        <p:spPr>
          <a:xfrm>
            <a:off x="10027510" y="362756"/>
            <a:ext cx="1903459" cy="5810516"/>
          </a:xfrm>
          <a:prstGeom prst="rect">
            <a:avLst/>
          </a:prstGeom>
        </p:spPr>
      </p:pic>
      <p:pic>
        <p:nvPicPr>
          <p:cNvPr id="8" name="Picture 7" descr="A painting of a person reading a book&#10;&#10;Description automatically generated">
            <a:extLst>
              <a:ext uri="{FF2B5EF4-FFF2-40B4-BE49-F238E27FC236}">
                <a16:creationId xmlns:a16="http://schemas.microsoft.com/office/drawing/2014/main" id="{62F60FD8-6345-5F86-8556-DDF56AB1D6F5}"/>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364568" y="2259650"/>
            <a:ext cx="2485623" cy="2993375"/>
          </a:xfrm>
          <a:prstGeom prst="rect">
            <a:avLst/>
          </a:prstGeom>
        </p:spPr>
      </p:pic>
      <p:sp>
        <p:nvSpPr>
          <p:cNvPr id="9" name="TextBox 8">
            <a:extLst>
              <a:ext uri="{FF2B5EF4-FFF2-40B4-BE49-F238E27FC236}">
                <a16:creationId xmlns:a16="http://schemas.microsoft.com/office/drawing/2014/main" id="{25EB0BD0-E417-7BC9-D497-E5D233C6E849}"/>
              </a:ext>
            </a:extLst>
          </p:cNvPr>
          <p:cNvSpPr txBox="1"/>
          <p:nvPr/>
        </p:nvSpPr>
        <p:spPr>
          <a:xfrm>
            <a:off x="4724400" y="5092700"/>
            <a:ext cx="2743200" cy="317500"/>
          </a:xfrm>
          <a:prstGeom prst="rect">
            <a:avLst/>
          </a:prstGeom>
        </p:spPr>
        <p:txBody>
          <a:bodyPr lIns="91440" tIns="45720" rIns="91440" bIns="45720" anchor="t">
            <a:normAutofit fontScale="92500" lnSpcReduction="20000"/>
          </a:bodyPr>
          <a:lstStyle/>
          <a:p>
            <a:r>
              <a:rPr lang="en-US" dirty="0">
                <a:hlinkClick r:id="rId4"/>
              </a:rPr>
              <a:t>T</a:t>
            </a:r>
            <a:endParaRPr lang="en-US" dirty="0"/>
          </a:p>
        </p:txBody>
      </p:sp>
    </p:spTree>
    <p:extLst>
      <p:ext uri="{BB962C8B-B14F-4D97-AF65-F5344CB8AC3E}">
        <p14:creationId xmlns:p14="http://schemas.microsoft.com/office/powerpoint/2010/main" val="3480848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A7D728-505A-29B0-D2FC-268D4345613D}"/>
              </a:ext>
            </a:extLst>
          </p:cNvPr>
          <p:cNvSpPr>
            <a:spLocks noGrp="1"/>
          </p:cNvSpPr>
          <p:nvPr>
            <p:ph idx="1"/>
          </p:nvPr>
        </p:nvSpPr>
        <p:spPr>
          <a:xfrm>
            <a:off x="-116982" y="1800596"/>
            <a:ext cx="10515600" cy="4166101"/>
          </a:xfrm>
        </p:spPr>
        <p:txBody>
          <a:bodyPr vert="horz" lIns="91440" tIns="45720" rIns="91440" bIns="45720" rtlCol="0" anchor="t">
            <a:normAutofit/>
          </a:bodyPr>
          <a:lstStyle/>
          <a:p>
            <a:r>
              <a:rPr lang="en-US" sz="3200" dirty="0">
                <a:latin typeface="Calibri Light"/>
                <a:cs typeface="Calibri Light"/>
              </a:rPr>
              <a:t>St Luke wrote the 3rd gospel and the acts of the apostles.</a:t>
            </a:r>
          </a:p>
          <a:p>
            <a:r>
              <a:rPr lang="en-US" sz="3200" dirty="0">
                <a:latin typeface="Calibri Light"/>
                <a:cs typeface="Calibri Light"/>
              </a:rPr>
              <a:t>Luke never actually met Jesus but was a friend of St Paul.</a:t>
            </a:r>
          </a:p>
          <a:p>
            <a:r>
              <a:rPr lang="en-US" sz="3200" dirty="0">
                <a:latin typeface="Calibri Light"/>
                <a:cs typeface="Calibri Light"/>
              </a:rPr>
              <a:t>St Lukes Symbol was an ox</a:t>
            </a:r>
            <a:r>
              <a:rPr lang="en-US" dirty="0">
                <a:latin typeface="Calibri Light"/>
                <a:cs typeface="Calibri Light"/>
              </a:rPr>
              <a:t>.</a:t>
            </a:r>
          </a:p>
        </p:txBody>
      </p:sp>
      <p:sp>
        <p:nvSpPr>
          <p:cNvPr id="4" name="TextBox 3">
            <a:extLst>
              <a:ext uri="{FF2B5EF4-FFF2-40B4-BE49-F238E27FC236}">
                <a16:creationId xmlns:a16="http://schemas.microsoft.com/office/drawing/2014/main" id="{833626B3-35BB-03F3-6355-4646E1C520FF}"/>
              </a:ext>
            </a:extLst>
          </p:cNvPr>
          <p:cNvSpPr txBox="1"/>
          <p:nvPr/>
        </p:nvSpPr>
        <p:spPr>
          <a:xfrm>
            <a:off x="528569" y="1483754"/>
            <a:ext cx="11027535" cy="456126"/>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5" name="Picture 4" descr="Free Images : animal, statue, horn, bull, sculpture, head, ox, cattle ...">
            <a:extLst>
              <a:ext uri="{FF2B5EF4-FFF2-40B4-BE49-F238E27FC236}">
                <a16:creationId xmlns:a16="http://schemas.microsoft.com/office/drawing/2014/main" id="{EE2F560C-0E07-6791-9E5E-0540ED95B4F2}"/>
              </a:ext>
            </a:extLst>
          </p:cNvPr>
          <p:cNvPicPr>
            <a:picLocks noChangeAspect="1"/>
          </p:cNvPicPr>
          <p:nvPr/>
        </p:nvPicPr>
        <p:blipFill>
          <a:blip r:embed="rId2"/>
          <a:stretch>
            <a:fillRect/>
          </a:stretch>
        </p:blipFill>
        <p:spPr>
          <a:xfrm>
            <a:off x="-115910" y="3716629"/>
            <a:ext cx="5576552" cy="3674771"/>
          </a:xfrm>
          <a:prstGeom prst="rect">
            <a:avLst/>
          </a:prstGeom>
        </p:spPr>
      </p:pic>
      <p:pic>
        <p:nvPicPr>
          <p:cNvPr id="6" name="Picture 5" descr="A painting of a person holding a book&#10;&#10;Description automatically generated">
            <a:extLst>
              <a:ext uri="{FF2B5EF4-FFF2-40B4-BE49-F238E27FC236}">
                <a16:creationId xmlns:a16="http://schemas.microsoft.com/office/drawing/2014/main" id="{505C30F8-1AFB-E4AB-F826-A26618E7A1CB}"/>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495245" y="3177565"/>
            <a:ext cx="2743199" cy="3207433"/>
          </a:xfrm>
          <a:prstGeom prst="rect">
            <a:avLst/>
          </a:prstGeom>
        </p:spPr>
      </p:pic>
      <p:pic>
        <p:nvPicPr>
          <p:cNvPr id="9" name="Picture 8" descr="A stained glass window with a person reading a book&#10;&#10;Description automatically generated">
            <a:extLst>
              <a:ext uri="{FF2B5EF4-FFF2-40B4-BE49-F238E27FC236}">
                <a16:creationId xmlns:a16="http://schemas.microsoft.com/office/drawing/2014/main" id="{B453140D-E4D6-A65F-0EC6-4BABC77539C4}"/>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9576136" y="555938"/>
            <a:ext cx="2613024" cy="5831982"/>
          </a:xfrm>
          <a:prstGeom prst="rect">
            <a:avLst/>
          </a:prstGeom>
        </p:spPr>
      </p:pic>
      <p:sp>
        <p:nvSpPr>
          <p:cNvPr id="10" name="TextBox 9">
            <a:extLst>
              <a:ext uri="{FF2B5EF4-FFF2-40B4-BE49-F238E27FC236}">
                <a16:creationId xmlns:a16="http://schemas.microsoft.com/office/drawing/2014/main" id="{7AA07CE2-3523-99F5-C736-A02AA1586EC5}"/>
              </a:ext>
            </a:extLst>
          </p:cNvPr>
          <p:cNvSpPr txBox="1"/>
          <p:nvPr/>
        </p:nvSpPr>
        <p:spPr>
          <a:xfrm>
            <a:off x="9136667" y="4499020"/>
            <a:ext cx="2611907" cy="457021"/>
          </a:xfrm>
          <a:prstGeom prst="rect">
            <a:avLst/>
          </a:prstGeom>
        </p:spPr>
        <p:txBody>
          <a:bodyPr>
            <a:normAutofit fontScale="70000" lnSpcReduction="20000"/>
          </a:bodyPr>
          <a:lstStyle/>
          <a:p>
            <a:r>
              <a:rPr lang="en-US">
                <a:hlinkClick r:id="rId6"/>
              </a:rPr>
              <a:t>This Photo</a:t>
            </a:r>
            <a:r>
              <a:rPr lang="en-US"/>
              <a:t> by Unknown author is licensed under </a:t>
            </a:r>
            <a:r>
              <a:rPr lang="en-US">
                <a:hlinkClick r:id="rId7"/>
              </a:rPr>
              <a:t>CC BY-NC</a:t>
            </a:r>
            <a:r>
              <a:rPr lang="en-US"/>
              <a:t>.</a:t>
            </a:r>
          </a:p>
        </p:txBody>
      </p:sp>
      <p:sp>
        <p:nvSpPr>
          <p:cNvPr id="12" name="TextBox 11">
            <a:extLst>
              <a:ext uri="{FF2B5EF4-FFF2-40B4-BE49-F238E27FC236}">
                <a16:creationId xmlns:a16="http://schemas.microsoft.com/office/drawing/2014/main" id="{5AC3DD19-4741-44D5-766B-002A4C679524}"/>
              </a:ext>
            </a:extLst>
          </p:cNvPr>
          <p:cNvSpPr txBox="1"/>
          <p:nvPr/>
        </p:nvSpPr>
        <p:spPr>
          <a:xfrm>
            <a:off x="1556197" y="469541"/>
            <a:ext cx="5299119"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u="sng" dirty="0">
                <a:latin typeface="Calibri"/>
                <a:cs typeface="Calibri"/>
              </a:rPr>
              <a:t>More Facts...</a:t>
            </a:r>
          </a:p>
        </p:txBody>
      </p:sp>
    </p:spTree>
    <p:extLst>
      <p:ext uri="{BB962C8B-B14F-4D97-AF65-F5344CB8AC3E}">
        <p14:creationId xmlns:p14="http://schemas.microsoft.com/office/powerpoint/2010/main" val="2239554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5E920B-0861-8566-DD1B-364E6001B175}"/>
              </a:ext>
            </a:extLst>
          </p:cNvPr>
          <p:cNvSpPr>
            <a:spLocks noGrp="1"/>
          </p:cNvSpPr>
          <p:nvPr>
            <p:ph idx="1"/>
          </p:nvPr>
        </p:nvSpPr>
        <p:spPr>
          <a:xfrm>
            <a:off x="838200" y="1929384"/>
            <a:ext cx="5887571" cy="4251960"/>
          </a:xfrm>
        </p:spPr>
        <p:txBody>
          <a:bodyPr vert="horz" lIns="91440" tIns="45720" rIns="91440" bIns="45720" rtlCol="0" anchor="t">
            <a:normAutofit/>
          </a:bodyPr>
          <a:lstStyle/>
          <a:p>
            <a:r>
              <a:rPr lang="en-US" sz="3600" dirty="0">
                <a:latin typeface="Calibri Light"/>
                <a:cs typeface="Calibri Light"/>
              </a:rPr>
              <a:t>Reading Lukes gospel gives a good idea of his character as one who loved the poor who respected women and saw hope in everybody.</a:t>
            </a:r>
          </a:p>
        </p:txBody>
      </p:sp>
      <p:sp>
        <p:nvSpPr>
          <p:cNvPr id="4" name="TextBox 3">
            <a:extLst>
              <a:ext uri="{FF2B5EF4-FFF2-40B4-BE49-F238E27FC236}">
                <a16:creationId xmlns:a16="http://schemas.microsoft.com/office/drawing/2014/main" id="{E75FD96E-74AE-CF59-8E75-69E6DF781FBB}"/>
              </a:ext>
            </a:extLst>
          </p:cNvPr>
          <p:cNvSpPr txBox="1"/>
          <p:nvPr/>
        </p:nvSpPr>
        <p:spPr>
          <a:xfrm>
            <a:off x="2937992" y="415880"/>
            <a:ext cx="5513767"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4000" b="1" u="sng" dirty="0">
                <a:latin typeface="Calibri Light"/>
                <a:cs typeface="Calibri Light"/>
              </a:rPr>
              <a:t>Conclusion</a:t>
            </a:r>
          </a:p>
        </p:txBody>
      </p:sp>
      <p:pic>
        <p:nvPicPr>
          <p:cNvPr id="5" name="Picture 4" descr="File:St Luke 017.jpg - The Work of God's Children">
            <a:extLst>
              <a:ext uri="{FF2B5EF4-FFF2-40B4-BE49-F238E27FC236}">
                <a16:creationId xmlns:a16="http://schemas.microsoft.com/office/drawing/2014/main" id="{CF16FE2D-D933-3611-66F9-1745D533F78B}"/>
              </a:ext>
            </a:extLst>
          </p:cNvPr>
          <p:cNvPicPr>
            <a:picLocks noChangeAspect="1"/>
          </p:cNvPicPr>
          <p:nvPr/>
        </p:nvPicPr>
        <p:blipFill>
          <a:blip r:embed="rId2"/>
          <a:stretch>
            <a:fillRect/>
          </a:stretch>
        </p:blipFill>
        <p:spPr>
          <a:xfrm>
            <a:off x="6438900" y="3547782"/>
            <a:ext cx="3550023" cy="3505200"/>
          </a:xfrm>
          <a:prstGeom prst="rect">
            <a:avLst/>
          </a:prstGeom>
        </p:spPr>
      </p:pic>
      <p:pic>
        <p:nvPicPr>
          <p:cNvPr id="6" name="Picture 5" descr="A religious painting of a person&#10;&#10;Description automatically generated">
            <a:extLst>
              <a:ext uri="{FF2B5EF4-FFF2-40B4-BE49-F238E27FC236}">
                <a16:creationId xmlns:a16="http://schemas.microsoft.com/office/drawing/2014/main" id="{6220A004-4FB2-B0C9-1994-C3E6BAC0415D}"/>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9124543" y="-62753"/>
            <a:ext cx="3008473" cy="4731123"/>
          </a:xfrm>
          <a:prstGeom prst="rect">
            <a:avLst/>
          </a:prstGeom>
        </p:spPr>
      </p:pic>
    </p:spTree>
    <p:extLst>
      <p:ext uri="{BB962C8B-B14F-4D97-AF65-F5344CB8AC3E}">
        <p14:creationId xmlns:p14="http://schemas.microsoft.com/office/powerpoint/2010/main" val="681581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F5B0D-A9F2-8DCC-B87C-59C1EA763342}"/>
              </a:ext>
            </a:extLst>
          </p:cNvPr>
          <p:cNvSpPr>
            <a:spLocks noGrp="1"/>
          </p:cNvSpPr>
          <p:nvPr>
            <p:ph type="ctrTitle"/>
          </p:nvPr>
        </p:nvSpPr>
        <p:spPr>
          <a:xfrm>
            <a:off x="1524000" y="-274175"/>
            <a:ext cx="9144000" cy="2387600"/>
          </a:xfrm>
        </p:spPr>
        <p:txBody>
          <a:bodyPr/>
          <a:lstStyle/>
          <a:p>
            <a:r>
              <a:rPr lang="en-US" dirty="0"/>
              <a:t>Blue House: Saint John The Baptist</a:t>
            </a:r>
            <a:endParaRPr lang="en-GB" dirty="0"/>
          </a:p>
        </p:txBody>
      </p:sp>
      <p:sp>
        <p:nvSpPr>
          <p:cNvPr id="3" name="Subtitle 2">
            <a:extLst>
              <a:ext uri="{FF2B5EF4-FFF2-40B4-BE49-F238E27FC236}">
                <a16:creationId xmlns:a16="http://schemas.microsoft.com/office/drawing/2014/main" id="{A0654161-9F7D-766F-478F-4D194BC8AE19}"/>
              </a:ext>
            </a:extLst>
          </p:cNvPr>
          <p:cNvSpPr>
            <a:spLocks noGrp="1"/>
          </p:cNvSpPr>
          <p:nvPr>
            <p:ph type="subTitle" idx="1"/>
          </p:nvPr>
        </p:nvSpPr>
        <p:spPr>
          <a:xfrm>
            <a:off x="1524000" y="5402263"/>
            <a:ext cx="9144000" cy="1655762"/>
          </a:xfrm>
        </p:spPr>
        <p:txBody>
          <a:bodyPr/>
          <a:lstStyle/>
          <a:p>
            <a:endParaRPr lang="en-GB" dirty="0"/>
          </a:p>
        </p:txBody>
      </p:sp>
      <p:pic>
        <p:nvPicPr>
          <p:cNvPr id="1026" name="Picture 2" descr="Image result for saint john pictures">
            <a:extLst>
              <a:ext uri="{FF2B5EF4-FFF2-40B4-BE49-F238E27FC236}">
                <a16:creationId xmlns:a16="http://schemas.microsoft.com/office/drawing/2014/main" id="{12529605-2B83-DCEA-7683-EEEB74242D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4643" y="2526633"/>
            <a:ext cx="3296652" cy="397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895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0D0C69-97AF-DCD4-2A71-B62A4D2587A4}"/>
              </a:ext>
            </a:extLst>
          </p:cNvPr>
          <p:cNvSpPr txBox="1"/>
          <p:nvPr/>
        </p:nvSpPr>
        <p:spPr>
          <a:xfrm>
            <a:off x="794085" y="794084"/>
            <a:ext cx="10792326" cy="5594684"/>
          </a:xfrm>
          <a:prstGeom prst="rect">
            <a:avLst/>
          </a:prstGeom>
          <a:noFill/>
        </p:spPr>
        <p:txBody>
          <a:bodyPr wrap="square" rtlCol="0">
            <a:spAutoFit/>
          </a:bodyPr>
          <a:lstStyle/>
          <a:p>
            <a:endParaRPr lang="en-GB" dirty="0"/>
          </a:p>
        </p:txBody>
      </p:sp>
      <p:sp>
        <p:nvSpPr>
          <p:cNvPr id="3" name="TextBox 2">
            <a:extLst>
              <a:ext uri="{FF2B5EF4-FFF2-40B4-BE49-F238E27FC236}">
                <a16:creationId xmlns:a16="http://schemas.microsoft.com/office/drawing/2014/main" id="{35C4B9BD-E3FD-2BF6-BEDD-13AD5D72FAA2}"/>
              </a:ext>
            </a:extLst>
          </p:cNvPr>
          <p:cNvSpPr txBox="1"/>
          <p:nvPr/>
        </p:nvSpPr>
        <p:spPr>
          <a:xfrm>
            <a:off x="946485" y="946484"/>
            <a:ext cx="10792326" cy="5594684"/>
          </a:xfrm>
          <a:prstGeom prst="rect">
            <a:avLst/>
          </a:prstGeom>
          <a:noFill/>
        </p:spPr>
        <p:txBody>
          <a:bodyPr wrap="square" rtlCol="0">
            <a:spAutoFit/>
          </a:bodyPr>
          <a:lstStyle/>
          <a:p>
            <a:endParaRPr lang="en-GB" dirty="0"/>
          </a:p>
        </p:txBody>
      </p:sp>
      <p:sp>
        <p:nvSpPr>
          <p:cNvPr id="4" name="TextBox 3">
            <a:extLst>
              <a:ext uri="{FF2B5EF4-FFF2-40B4-BE49-F238E27FC236}">
                <a16:creationId xmlns:a16="http://schemas.microsoft.com/office/drawing/2014/main" id="{18CC3DEB-E441-012D-F559-4CF79AAD4D6A}"/>
              </a:ext>
            </a:extLst>
          </p:cNvPr>
          <p:cNvSpPr txBox="1"/>
          <p:nvPr/>
        </p:nvSpPr>
        <p:spPr>
          <a:xfrm>
            <a:off x="870285" y="1305341"/>
            <a:ext cx="10792326" cy="4247317"/>
          </a:xfrm>
          <a:prstGeom prst="rect">
            <a:avLst/>
          </a:prstGeom>
          <a:noFill/>
        </p:spPr>
        <p:txBody>
          <a:bodyPr wrap="square" rtlCol="0">
            <a:spAutoFit/>
          </a:bodyPr>
          <a:lstStyle/>
          <a:p>
            <a:r>
              <a:rPr lang="en-GB" sz="5400" b="1" i="0" dirty="0">
                <a:solidFill>
                  <a:srgbClr val="595959"/>
                </a:solidFill>
                <a:effectLst/>
                <a:latin typeface="Gilroy"/>
              </a:rPr>
              <a:t>Saint John the Baptist was a Jewish prophet who preached the imminence of God's final judgment, had several disciples and baptized a number of people.</a:t>
            </a:r>
            <a:endParaRPr lang="en-GB" sz="5400" dirty="0"/>
          </a:p>
        </p:txBody>
      </p:sp>
    </p:spTree>
    <p:extLst>
      <p:ext uri="{BB962C8B-B14F-4D97-AF65-F5344CB8AC3E}">
        <p14:creationId xmlns:p14="http://schemas.microsoft.com/office/powerpoint/2010/main" val="27621076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74FB7-C0B8-FC28-428C-A732EA1A3B32}"/>
              </a:ext>
            </a:extLst>
          </p:cNvPr>
          <p:cNvSpPr>
            <a:spLocks noGrp="1"/>
          </p:cNvSpPr>
          <p:nvPr>
            <p:ph type="title"/>
          </p:nvPr>
        </p:nvSpPr>
        <p:spPr/>
        <p:txBody>
          <a:bodyPr>
            <a:normAutofit fontScale="90000"/>
          </a:bodyPr>
          <a:lstStyle/>
          <a:p>
            <a:r>
              <a:rPr lang="en-GB" dirty="0"/>
              <a:t>John grew up in a family of fisherman and was brought up by his mother and father , </a:t>
            </a:r>
            <a:r>
              <a:rPr lang="en-GB" dirty="0" err="1"/>
              <a:t>Zebedee</a:t>
            </a:r>
            <a:r>
              <a:rPr lang="en-GB" dirty="0"/>
              <a:t> and Salome</a:t>
            </a:r>
            <a:endParaRPr lang="en-US" dirty="0"/>
          </a:p>
        </p:txBody>
      </p:sp>
      <p:pic>
        <p:nvPicPr>
          <p:cNvPr id="4" name="Content Placeholder 3">
            <a:extLst>
              <a:ext uri="{FF2B5EF4-FFF2-40B4-BE49-F238E27FC236}">
                <a16:creationId xmlns:a16="http://schemas.microsoft.com/office/drawing/2014/main" id="{779CA19A-5675-9951-B394-B7985935FF3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792859" y="1690688"/>
            <a:ext cx="3560941" cy="4351338"/>
          </a:xfrm>
        </p:spPr>
      </p:pic>
    </p:spTree>
    <p:extLst>
      <p:ext uri="{BB962C8B-B14F-4D97-AF65-F5344CB8AC3E}">
        <p14:creationId xmlns:p14="http://schemas.microsoft.com/office/powerpoint/2010/main" val="689742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E1F48-5188-47A8-77A1-9E22BB465430}"/>
              </a:ext>
            </a:extLst>
          </p:cNvPr>
          <p:cNvSpPr>
            <a:spLocks noGrp="1"/>
          </p:cNvSpPr>
          <p:nvPr>
            <p:ph type="title"/>
          </p:nvPr>
        </p:nvSpPr>
        <p:spPr/>
        <p:txBody>
          <a:bodyPr/>
          <a:lstStyle/>
          <a:p>
            <a:r>
              <a:rPr lang="en-GB" dirty="0"/>
              <a:t>Did you know?</a:t>
            </a:r>
            <a:endParaRPr lang="en-US" dirty="0"/>
          </a:p>
        </p:txBody>
      </p:sp>
      <p:sp>
        <p:nvSpPr>
          <p:cNvPr id="3" name="Content Placeholder 2">
            <a:extLst>
              <a:ext uri="{FF2B5EF4-FFF2-40B4-BE49-F238E27FC236}">
                <a16:creationId xmlns:a16="http://schemas.microsoft.com/office/drawing/2014/main" id="{5E75FEAF-0B46-DA0C-F0EA-CDB07F807279}"/>
              </a:ext>
            </a:extLst>
          </p:cNvPr>
          <p:cNvSpPr>
            <a:spLocks noGrp="1"/>
          </p:cNvSpPr>
          <p:nvPr>
            <p:ph idx="1"/>
          </p:nvPr>
        </p:nvSpPr>
        <p:spPr/>
        <p:txBody>
          <a:bodyPr/>
          <a:lstStyle/>
          <a:p>
            <a:r>
              <a:rPr lang="en-GB" dirty="0"/>
              <a:t>St.John wrote 5 books of the bible , all in the New Testament:The Gospel of John , the three epistles of John and the book of Revelation. </a:t>
            </a:r>
            <a:endParaRPr lang="en-US" dirty="0"/>
          </a:p>
        </p:txBody>
      </p:sp>
    </p:spTree>
    <p:extLst>
      <p:ext uri="{BB962C8B-B14F-4D97-AF65-F5344CB8AC3E}">
        <p14:creationId xmlns:p14="http://schemas.microsoft.com/office/powerpoint/2010/main" val="12893809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1F69B-A203-F4FB-6569-5D31E80B69E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B80C8CA-CDE9-B470-92FE-19F0D3790980}"/>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044E90CF-ED46-4D74-06EE-E0F913566545}"/>
              </a:ext>
            </a:extLst>
          </p:cNvPr>
          <p:cNvPicPr>
            <a:picLocks noChangeAspect="1"/>
          </p:cNvPicPr>
          <p:nvPr/>
        </p:nvPicPr>
        <p:blipFill>
          <a:blip r:embed="rId2"/>
          <a:stretch>
            <a:fillRect/>
          </a:stretch>
        </p:blipFill>
        <p:spPr>
          <a:xfrm>
            <a:off x="54724" y="352402"/>
            <a:ext cx="12082551" cy="6153195"/>
          </a:xfrm>
          <a:prstGeom prst="rect">
            <a:avLst/>
          </a:prstGeom>
        </p:spPr>
      </p:pic>
    </p:spTree>
    <p:extLst>
      <p:ext uri="{BB962C8B-B14F-4D97-AF65-F5344CB8AC3E}">
        <p14:creationId xmlns:p14="http://schemas.microsoft.com/office/powerpoint/2010/main" val="2284471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03D4A-FAE2-C8DB-5809-D686A9AA0640}"/>
              </a:ext>
            </a:extLst>
          </p:cNvPr>
          <p:cNvSpPr>
            <a:spLocks noGrp="1"/>
          </p:cNvSpPr>
          <p:nvPr>
            <p:ph type="title"/>
          </p:nvPr>
        </p:nvSpPr>
        <p:spPr/>
        <p:txBody>
          <a:bodyPr/>
          <a:lstStyle/>
          <a:p>
            <a:pPr algn="ctr"/>
            <a:r>
              <a:rPr lang="en-US" b="1" dirty="0">
                <a:latin typeface="Helvetica Neue" panose="02000503000000020004" pitchFamily="2" charset="0"/>
                <a:ea typeface="Helvetica Neue" panose="02000503000000020004" pitchFamily="2" charset="0"/>
                <a:cs typeface="Helvetica Neue" panose="02000503000000020004" pitchFamily="2" charset="0"/>
              </a:rPr>
              <a:t>Who was Mark?</a:t>
            </a:r>
          </a:p>
        </p:txBody>
      </p:sp>
      <p:sp>
        <p:nvSpPr>
          <p:cNvPr id="3" name="Content Placeholder 2">
            <a:extLst>
              <a:ext uri="{FF2B5EF4-FFF2-40B4-BE49-F238E27FC236}">
                <a16:creationId xmlns:a16="http://schemas.microsoft.com/office/drawing/2014/main" id="{FC54F4A4-411F-BA4A-1EE5-5444C015D16E}"/>
              </a:ext>
            </a:extLst>
          </p:cNvPr>
          <p:cNvSpPr>
            <a:spLocks noGrp="1"/>
          </p:cNvSpPr>
          <p:nvPr>
            <p:ph idx="1"/>
          </p:nvPr>
        </p:nvSpPr>
        <p:spPr/>
        <p:txBody>
          <a:bodyPr/>
          <a:lstStyle/>
          <a:p>
            <a:r>
              <a:rPr lang="en-US" dirty="0">
                <a:latin typeface="Helvetica Neue" panose="02000503000000020004" pitchFamily="2" charset="0"/>
                <a:ea typeface="Helvetica Neue" panose="02000503000000020004" pitchFamily="2" charset="0"/>
                <a:cs typeface="Helvetica Neue" panose="02000503000000020004" pitchFamily="2" charset="0"/>
              </a:rPr>
              <a:t>St Mark was the author of the gospel Mark in the bible.</a:t>
            </a:r>
          </a:p>
          <a:p>
            <a:r>
              <a:rPr lang="en-US" dirty="0">
                <a:latin typeface="Helvetica Neue" panose="02000503000000020004" pitchFamily="2" charset="0"/>
                <a:ea typeface="Helvetica Neue" panose="02000503000000020004" pitchFamily="2" charset="0"/>
                <a:cs typeface="Helvetica Neue" panose="02000503000000020004" pitchFamily="2" charset="0"/>
              </a:rPr>
              <a:t>Mark played a vital role in spreading the gospel as a missionary in the early church.</a:t>
            </a:r>
          </a:p>
          <a:p>
            <a:r>
              <a:rPr lang="en-US" dirty="0">
                <a:latin typeface="Helvetica Neue" panose="02000503000000020004" pitchFamily="2" charset="0"/>
                <a:ea typeface="Helvetica Neue" panose="02000503000000020004" pitchFamily="2" charset="0"/>
                <a:cs typeface="Helvetica Neue" panose="02000503000000020004" pitchFamily="2" charset="0"/>
              </a:rPr>
              <a:t>He is one of Jesus’ apostles.</a:t>
            </a: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a:p>
            <a:pPr marL="0" indent="0">
              <a:buNone/>
            </a:pPr>
            <a:r>
              <a:rPr lang="en-US" dirty="0">
                <a:latin typeface="Helvetica Neue" panose="02000503000000020004" pitchFamily="2" charset="0"/>
                <a:ea typeface="Helvetica Neue" panose="02000503000000020004" pitchFamily="2" charset="0"/>
                <a:cs typeface="Helvetica Neue" panose="02000503000000020004" pitchFamily="2" charset="0"/>
              </a:rPr>
              <a:t>  </a:t>
            </a:r>
          </a:p>
        </p:txBody>
      </p:sp>
    </p:spTree>
    <p:extLst>
      <p:ext uri="{BB962C8B-B14F-4D97-AF65-F5344CB8AC3E}">
        <p14:creationId xmlns:p14="http://schemas.microsoft.com/office/powerpoint/2010/main" val="118734493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3">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4" end="4"/>
                                            </p:txEl>
                                          </p:spTgt>
                                        </p:tgtEl>
                                        <p:attrNameLst>
                                          <p:attrName>ppt_w</p:attrName>
                                        </p:attrNameLst>
                                      </p:cBhvr>
                                    </p:anim>
                                    <p:anim by="(#ppt_w*0.50)" calcmode="lin" valueType="num">
                                      <p:cBhvr>
                                        <p:cTn id="40" dur="500" decel="50000" autoRev="1" fill="hold">
                                          <p:stCondLst>
                                            <p:cond delay="0"/>
                                          </p:stCondLst>
                                        </p:cTn>
                                        <p:tgtEl>
                                          <p:spTgt spid="3">
                                            <p:txEl>
                                              <p:pRg st="4" end="4"/>
                                            </p:txEl>
                                          </p:spTgt>
                                        </p:tgtEl>
                                        <p:attrNameLst>
                                          <p:attrName>ppt_x</p:attrName>
                                        </p:attrNameLst>
                                      </p:cBhvr>
                                    </p:anim>
                                    <p:anim from="(-#ppt_h/2)" to="(#ppt_y)" calcmode="lin" valueType="num">
                                      <p:cBhvr>
                                        <p:cTn id="41" dur="1000" fill="hold">
                                          <p:stCondLst>
                                            <p:cond delay="0"/>
                                          </p:stCondLst>
                                        </p:cTn>
                                        <p:tgtEl>
                                          <p:spTgt spid="3">
                                            <p:txEl>
                                              <p:pRg st="4" end="4"/>
                                            </p:txEl>
                                          </p:spTgt>
                                        </p:tgtEl>
                                        <p:attrNameLst>
                                          <p:attrName>ppt_y</p:attrName>
                                        </p:attrNameLst>
                                      </p:cBhvr>
                                    </p:anim>
                                    <p:animRot by="21600000">
                                      <p:cBhvr>
                                        <p:cTn id="42"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03D4A-FAE2-C8DB-5809-D686A9AA0640}"/>
              </a:ext>
            </a:extLst>
          </p:cNvPr>
          <p:cNvSpPr>
            <a:spLocks noGrp="1"/>
          </p:cNvSpPr>
          <p:nvPr>
            <p:ph type="title"/>
          </p:nvPr>
        </p:nvSpPr>
        <p:spPr/>
        <p:txBody>
          <a:bodyPr/>
          <a:lstStyle/>
          <a:p>
            <a:pPr algn="ctr"/>
            <a:r>
              <a:rPr lang="en-US" b="1" dirty="0">
                <a:latin typeface="Helvetica Neue" panose="02000503000000020004" pitchFamily="2" charset="0"/>
                <a:ea typeface="Helvetica Neue" panose="02000503000000020004" pitchFamily="2" charset="0"/>
                <a:cs typeface="Helvetica Neue" panose="02000503000000020004" pitchFamily="2" charset="0"/>
              </a:rPr>
              <a:t>Facts about Mark</a:t>
            </a:r>
          </a:p>
        </p:txBody>
      </p:sp>
      <p:sp>
        <p:nvSpPr>
          <p:cNvPr id="3" name="Content Placeholder 2">
            <a:extLst>
              <a:ext uri="{FF2B5EF4-FFF2-40B4-BE49-F238E27FC236}">
                <a16:creationId xmlns:a16="http://schemas.microsoft.com/office/drawing/2014/main" id="{FC54F4A4-411F-BA4A-1EE5-5444C015D16E}"/>
              </a:ext>
            </a:extLst>
          </p:cNvPr>
          <p:cNvSpPr>
            <a:spLocks noGrp="1"/>
          </p:cNvSpPr>
          <p:nvPr>
            <p:ph idx="1"/>
          </p:nvPr>
        </p:nvSpPr>
        <p:spPr/>
        <p:txBody>
          <a:bodyPr/>
          <a:lstStyle/>
          <a:p>
            <a:r>
              <a:rPr lang="en-US" dirty="0">
                <a:latin typeface="Helvetica Neue" panose="02000503000000020004" pitchFamily="2" charset="0"/>
                <a:ea typeface="Helvetica Neue" panose="02000503000000020004" pitchFamily="2" charset="0"/>
                <a:cs typeface="Helvetica Neue" panose="02000503000000020004" pitchFamily="2" charset="0"/>
              </a:rPr>
              <a:t>St Mark was born in North Africa in 12 AD.</a:t>
            </a:r>
          </a:p>
          <a:p>
            <a:r>
              <a:rPr lang="en-US" dirty="0">
                <a:latin typeface="Helvetica Neue" panose="02000503000000020004" pitchFamily="2" charset="0"/>
                <a:ea typeface="Helvetica Neue" panose="02000503000000020004" pitchFamily="2" charset="0"/>
                <a:cs typeface="Helvetica Neue" panose="02000503000000020004" pitchFamily="2" charset="0"/>
              </a:rPr>
              <a:t>He died when he was 56 in 68 AD.</a:t>
            </a:r>
          </a:p>
          <a:p>
            <a:r>
              <a:rPr lang="en-US" dirty="0">
                <a:latin typeface="Helvetica Neue" panose="02000503000000020004" pitchFamily="2" charset="0"/>
                <a:ea typeface="Helvetica Neue" panose="02000503000000020004" pitchFamily="2" charset="0"/>
                <a:cs typeface="Helvetica Neue" panose="02000503000000020004" pitchFamily="2" charset="0"/>
              </a:rPr>
              <a:t>Mark accompanied his cousin </a:t>
            </a:r>
            <a:r>
              <a:rPr lang="en-US" dirty="0" err="1">
                <a:latin typeface="Helvetica Neue" panose="02000503000000020004" pitchFamily="2" charset="0"/>
                <a:ea typeface="Helvetica Neue" panose="02000503000000020004" pitchFamily="2" charset="0"/>
                <a:cs typeface="Helvetica Neue" panose="02000503000000020004" pitchFamily="2" charset="0"/>
              </a:rPr>
              <a:t>Barnabus</a:t>
            </a:r>
            <a:r>
              <a:rPr lang="en-US" dirty="0">
                <a:latin typeface="Helvetica Neue" panose="02000503000000020004" pitchFamily="2" charset="0"/>
                <a:ea typeface="Helvetica Neue" panose="02000503000000020004" pitchFamily="2" charset="0"/>
                <a:cs typeface="Helvetica Neue" panose="02000503000000020004" pitchFamily="2" charset="0"/>
              </a:rPr>
              <a:t> on the first missionary journey of the apostle Paul.</a:t>
            </a:r>
          </a:p>
          <a:p>
            <a:r>
              <a:rPr lang="en-US" dirty="0">
                <a:latin typeface="Helvetica Neue" panose="02000503000000020004" pitchFamily="2" charset="0"/>
                <a:ea typeface="Helvetica Neue" panose="02000503000000020004" pitchFamily="2" charset="0"/>
                <a:cs typeface="Helvetica Neue" panose="02000503000000020004" pitchFamily="2" charset="0"/>
              </a:rPr>
              <a:t>His symbol is a winged Lion</a:t>
            </a:r>
          </a:p>
          <a:p>
            <a:r>
              <a:rPr lang="en-US" dirty="0">
                <a:latin typeface="Helvetica Neue" panose="02000503000000020004" pitchFamily="2" charset="0"/>
                <a:ea typeface="Helvetica Neue" panose="02000503000000020004" pitchFamily="2" charset="0"/>
                <a:cs typeface="Helvetica Neue" panose="02000503000000020004" pitchFamily="2" charset="0"/>
              </a:rPr>
              <a:t>Mark is the Saint of lawyers, barristers, captives, prisoners, imprisoned people and stained glass workers.</a:t>
            </a:r>
          </a:p>
          <a:p>
            <a:endParaRPr lang="en-US"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153776891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Scale>
                                      <p:cBhvr>
                                        <p:cTn id="15"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3">
                                            <p:txEl>
                                              <p:pRg st="0" end="0"/>
                                            </p:txEl>
                                          </p:spTgt>
                                        </p:tgtEl>
                                        <p:attrNameLst>
                                          <p:attrName>ppt_x</p:attrName>
                                          <p:attrName>ppt_y</p:attrName>
                                        </p:attrNameLst>
                                      </p:cBhvr>
                                    </p:animMotion>
                                    <p:animEffect transition="in" filter="fade">
                                      <p:cBhvr>
                                        <p:cTn id="17" dur="1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2"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Scale>
                                      <p:cBhvr>
                                        <p:cTn id="22"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3">
                                            <p:txEl>
                                              <p:pRg st="1" end="1"/>
                                            </p:txEl>
                                          </p:spTgt>
                                        </p:tgtEl>
                                        <p:attrNameLst>
                                          <p:attrName>ppt_x</p:attrName>
                                          <p:attrName>ppt_y</p:attrName>
                                        </p:attrNameLst>
                                      </p:cBhvr>
                                    </p:animMotion>
                                    <p:animEffect transition="in" filter="fade">
                                      <p:cBhvr>
                                        <p:cTn id="24" dur="10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2" presetClass="entr" presetSubtype="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Scale>
                                      <p:cBhvr>
                                        <p:cTn id="29" dur="10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3">
                                            <p:txEl>
                                              <p:pRg st="2" end="2"/>
                                            </p:txEl>
                                          </p:spTgt>
                                        </p:tgtEl>
                                        <p:attrNameLst>
                                          <p:attrName>ppt_x</p:attrName>
                                          <p:attrName>ppt_y</p:attrName>
                                        </p:attrNameLst>
                                      </p:cBhvr>
                                    </p:animMotion>
                                    <p:animEffect transition="in" filter="fade">
                                      <p:cBhvr>
                                        <p:cTn id="31" dur="1000"/>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2" presetClass="entr" presetSubtype="0"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Scale>
                                      <p:cBhvr>
                                        <p:cTn id="36" dur="1000" decel="50000" fill="hold">
                                          <p:stCondLst>
                                            <p:cond delay="0"/>
                                          </p:stCondLst>
                                        </p:cTn>
                                        <p:tgtEl>
                                          <p:spTgt spid="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3">
                                            <p:txEl>
                                              <p:pRg st="3" end="3"/>
                                            </p:txEl>
                                          </p:spTgt>
                                        </p:tgtEl>
                                        <p:attrNameLst>
                                          <p:attrName>ppt_x</p:attrName>
                                          <p:attrName>ppt_y</p:attrName>
                                        </p:attrNameLst>
                                      </p:cBhvr>
                                    </p:animMotion>
                                    <p:animEffect transition="in" filter="fade">
                                      <p:cBhvr>
                                        <p:cTn id="38" dur="1000"/>
                                        <p:tgtEl>
                                          <p:spTgt spid="3">
                                            <p:txEl>
                                              <p:pRg st="3" end="3"/>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2"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Scale>
                                      <p:cBhvr>
                                        <p:cTn id="43" dur="1000" decel="50000" fill="hold">
                                          <p:stCondLst>
                                            <p:cond delay="0"/>
                                          </p:stCondLst>
                                        </p:cTn>
                                        <p:tgtEl>
                                          <p:spTgt spid="3">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3">
                                            <p:txEl>
                                              <p:pRg st="4" end="4"/>
                                            </p:txEl>
                                          </p:spTgt>
                                        </p:tgtEl>
                                        <p:attrNameLst>
                                          <p:attrName>ppt_x</p:attrName>
                                          <p:attrName>ppt_y</p:attrName>
                                        </p:attrNameLst>
                                      </p:cBhvr>
                                    </p:animMotion>
                                    <p:animEffect transition="in" filter="fade">
                                      <p:cBhvr>
                                        <p:cTn id="45"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786DA-0D4A-B73A-5010-00C096633852}"/>
              </a:ext>
            </a:extLst>
          </p:cNvPr>
          <p:cNvSpPr>
            <a:spLocks noGrp="1"/>
          </p:cNvSpPr>
          <p:nvPr>
            <p:ph type="title"/>
          </p:nvPr>
        </p:nvSpPr>
        <p:spPr/>
        <p:txBody>
          <a:bodyPr/>
          <a:lstStyle/>
          <a:p>
            <a:pPr algn="ctr"/>
            <a:r>
              <a:rPr lang="en-US" b="1" dirty="0">
                <a:latin typeface="Helvetica Neue" panose="02000503000000020004" pitchFamily="2" charset="0"/>
                <a:ea typeface="Helvetica Neue" panose="02000503000000020004" pitchFamily="2" charset="0"/>
                <a:cs typeface="Helvetica Neue" panose="02000503000000020004" pitchFamily="2" charset="0"/>
              </a:rPr>
              <a:t>Mark’s gospel</a:t>
            </a:r>
          </a:p>
        </p:txBody>
      </p:sp>
      <p:sp>
        <p:nvSpPr>
          <p:cNvPr id="3" name="Content Placeholder 2">
            <a:extLst>
              <a:ext uri="{FF2B5EF4-FFF2-40B4-BE49-F238E27FC236}">
                <a16:creationId xmlns:a16="http://schemas.microsoft.com/office/drawing/2014/main" id="{BD8864B8-B236-C868-EB20-C9CDFC215670}"/>
              </a:ext>
            </a:extLst>
          </p:cNvPr>
          <p:cNvSpPr>
            <a:spLocks noGrp="1"/>
          </p:cNvSpPr>
          <p:nvPr>
            <p:ph idx="1"/>
          </p:nvPr>
        </p:nvSpPr>
        <p:spPr/>
        <p:txBody>
          <a:bodyPr/>
          <a:lstStyle/>
          <a:p>
            <a:r>
              <a:rPr lang="en-US" dirty="0">
                <a:latin typeface="Helvetica Neue" panose="02000503000000020004" pitchFamily="2" charset="0"/>
                <a:ea typeface="Helvetica Neue" panose="02000503000000020004" pitchFamily="2" charset="0"/>
                <a:cs typeface="Helvetica Neue" panose="02000503000000020004" pitchFamily="2" charset="0"/>
              </a:rPr>
              <a:t>Mark was the earliest gospel written.</a:t>
            </a:r>
          </a:p>
          <a:p>
            <a:r>
              <a:rPr lang="en-US" dirty="0">
                <a:latin typeface="Helvetica Neue" panose="02000503000000020004" pitchFamily="2" charset="0"/>
                <a:ea typeface="Helvetica Neue" panose="02000503000000020004" pitchFamily="2" charset="0"/>
                <a:cs typeface="Helvetica Neue" panose="02000503000000020004" pitchFamily="2" charset="0"/>
              </a:rPr>
              <a:t>His gospel is the shortest gospel in the bible.</a:t>
            </a:r>
          </a:p>
          <a:p>
            <a:r>
              <a:rPr lang="en-US" dirty="0">
                <a:latin typeface="Helvetica Neue" panose="02000503000000020004" pitchFamily="2" charset="0"/>
                <a:ea typeface="Helvetica Neue" panose="02000503000000020004" pitchFamily="2" charset="0"/>
                <a:cs typeface="Helvetica Neue" panose="02000503000000020004" pitchFamily="2" charset="0"/>
              </a:rPr>
              <a:t>The gospel of Mark is describing Jesus’ death, resurrection and ascension.</a:t>
            </a:r>
          </a:p>
          <a:p>
            <a:r>
              <a:rPr lang="en-US" dirty="0">
                <a:latin typeface="Helvetica Neue" panose="02000503000000020004" pitchFamily="2" charset="0"/>
                <a:ea typeface="Helvetica Neue" panose="02000503000000020004" pitchFamily="2" charset="0"/>
                <a:cs typeface="Helvetica Neue" panose="02000503000000020004" pitchFamily="2" charset="0"/>
              </a:rPr>
              <a:t>The word ‘immediately’ appears 41 times in the gospel of Mark.</a:t>
            </a:r>
          </a:p>
        </p:txBody>
      </p:sp>
    </p:spTree>
    <p:extLst>
      <p:ext uri="{BB962C8B-B14F-4D97-AF65-F5344CB8AC3E}">
        <p14:creationId xmlns:p14="http://schemas.microsoft.com/office/powerpoint/2010/main" val="50644651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0"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800" decel="100000"/>
                                        <p:tgtEl>
                                          <p:spTgt spid="2"/>
                                        </p:tgtEl>
                                      </p:cBhvr>
                                    </p:animEffect>
                                    <p:anim calcmode="lin" valueType="num">
                                      <p:cBhvr>
                                        <p:cTn id="36" dur="800" decel="100000" fill="hold"/>
                                        <p:tgtEl>
                                          <p:spTgt spid="2"/>
                                        </p:tgtEl>
                                        <p:attrNameLst>
                                          <p:attrName>style.rotation</p:attrName>
                                        </p:attrNameLst>
                                      </p:cBhvr>
                                      <p:tavLst>
                                        <p:tav tm="0">
                                          <p:val>
                                            <p:fltVal val="-90"/>
                                          </p:val>
                                        </p:tav>
                                        <p:tav tm="100000">
                                          <p:val>
                                            <p:fltVal val="0"/>
                                          </p:val>
                                        </p:tav>
                                      </p:tavLst>
                                    </p:anim>
                                    <p:anim calcmode="lin" valueType="num">
                                      <p:cBhvr>
                                        <p:cTn id="37" dur="800" decel="100000" fill="hold"/>
                                        <p:tgtEl>
                                          <p:spTgt spid="2"/>
                                        </p:tgtEl>
                                        <p:attrNameLst>
                                          <p:attrName>ppt_x</p:attrName>
                                        </p:attrNameLst>
                                      </p:cBhvr>
                                      <p:tavLst>
                                        <p:tav tm="0">
                                          <p:val>
                                            <p:strVal val="#ppt_x+0.4"/>
                                          </p:val>
                                        </p:tav>
                                        <p:tav tm="100000">
                                          <p:val>
                                            <p:strVal val="#ppt_x-0.05"/>
                                          </p:val>
                                        </p:tav>
                                      </p:tavLst>
                                    </p:anim>
                                    <p:anim calcmode="lin" valueType="num">
                                      <p:cBhvr>
                                        <p:cTn id="38" dur="800" decel="100000" fill="hold"/>
                                        <p:tgtEl>
                                          <p:spTgt spid="2"/>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35" presetClass="entr" presetSubtype="0" fill="hold" grpId="1" nodeType="clickEffect">
                                  <p:stCondLst>
                                    <p:cond delay="0"/>
                                  </p:stCondLst>
                                  <p:childTnLst>
                                    <p:set>
                                      <p:cBhvr>
                                        <p:cTn id="44" dur="1" fill="hold">
                                          <p:stCondLst>
                                            <p:cond delay="0"/>
                                          </p:stCondLst>
                                        </p:cTn>
                                        <p:tgtEl>
                                          <p:spTgt spid="3">
                                            <p:txEl>
                                              <p:pRg st="0" end="0"/>
                                            </p:txEl>
                                          </p:spTgt>
                                        </p:tgtEl>
                                        <p:attrNameLst>
                                          <p:attrName>style.visibility</p:attrName>
                                        </p:attrNameLst>
                                      </p:cBhvr>
                                      <p:to>
                                        <p:strVal val="visible"/>
                                      </p:to>
                                    </p:set>
                                    <p:animEffect transition="in" filter="fade">
                                      <p:cBhvr>
                                        <p:cTn id="45" dur="2000"/>
                                        <p:tgtEl>
                                          <p:spTgt spid="3">
                                            <p:txEl>
                                              <p:pRg st="0" end="0"/>
                                            </p:txEl>
                                          </p:spTgt>
                                        </p:tgtEl>
                                      </p:cBhvr>
                                    </p:animEffect>
                                    <p:anim calcmode="lin" valueType="num">
                                      <p:cBhvr>
                                        <p:cTn id="46"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47"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48" dur="2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49" fill="hold">
                      <p:stCondLst>
                        <p:cond delay="indefinite"/>
                      </p:stCondLst>
                      <p:childTnLst>
                        <p:par>
                          <p:cTn id="50" fill="hold">
                            <p:stCondLst>
                              <p:cond delay="0"/>
                            </p:stCondLst>
                            <p:childTnLst>
                              <p:par>
                                <p:cTn id="51" presetID="35" presetClass="entr" presetSubtype="0" fill="hold" grpId="1" nodeType="clickEffect">
                                  <p:stCondLst>
                                    <p:cond delay="0"/>
                                  </p:stCondLst>
                                  <p:childTnLst>
                                    <p:set>
                                      <p:cBhvr>
                                        <p:cTn id="52" dur="1" fill="hold">
                                          <p:stCondLst>
                                            <p:cond delay="0"/>
                                          </p:stCondLst>
                                        </p:cTn>
                                        <p:tgtEl>
                                          <p:spTgt spid="3">
                                            <p:txEl>
                                              <p:pRg st="1" end="1"/>
                                            </p:txEl>
                                          </p:spTgt>
                                        </p:tgtEl>
                                        <p:attrNameLst>
                                          <p:attrName>style.visibility</p:attrName>
                                        </p:attrNameLst>
                                      </p:cBhvr>
                                      <p:to>
                                        <p:strVal val="visible"/>
                                      </p:to>
                                    </p:set>
                                    <p:animEffect transition="in" filter="fade">
                                      <p:cBhvr>
                                        <p:cTn id="53" dur="2000"/>
                                        <p:tgtEl>
                                          <p:spTgt spid="3">
                                            <p:txEl>
                                              <p:pRg st="1" end="1"/>
                                            </p:txEl>
                                          </p:spTgt>
                                        </p:tgtEl>
                                      </p:cBhvr>
                                    </p:animEffect>
                                    <p:anim calcmode="lin" valueType="num">
                                      <p:cBhvr>
                                        <p:cTn id="54" dur="2000" fill="hold"/>
                                        <p:tgtEl>
                                          <p:spTgt spid="3">
                                            <p:txEl>
                                              <p:pRg st="1" end="1"/>
                                            </p:txEl>
                                          </p:spTgt>
                                        </p:tgtEl>
                                        <p:attrNameLst>
                                          <p:attrName>style.rotation</p:attrName>
                                        </p:attrNameLst>
                                      </p:cBhvr>
                                      <p:tavLst>
                                        <p:tav tm="0">
                                          <p:val>
                                            <p:fltVal val="720"/>
                                          </p:val>
                                        </p:tav>
                                        <p:tav tm="100000">
                                          <p:val>
                                            <p:fltVal val="0"/>
                                          </p:val>
                                        </p:tav>
                                      </p:tavLst>
                                    </p:anim>
                                    <p:anim calcmode="lin" valueType="num">
                                      <p:cBhvr>
                                        <p:cTn id="55"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56" dur="2000" fill="hold"/>
                                        <p:tgtEl>
                                          <p:spTgt spid="3">
                                            <p:txEl>
                                              <p:pRg st="1" end="1"/>
                                            </p:txEl>
                                          </p:spTgt>
                                        </p:tgtEl>
                                        <p:attrNameLst>
                                          <p:attrName>ppt_w</p:attrName>
                                        </p:attrNameLst>
                                      </p:cBhvr>
                                      <p:tavLst>
                                        <p:tav tm="0">
                                          <p:val>
                                            <p:fltVal val="0"/>
                                          </p:val>
                                        </p:tav>
                                        <p:tav tm="100000">
                                          <p:val>
                                            <p:strVal val="#ppt_w"/>
                                          </p:val>
                                        </p:tav>
                                      </p:tavLst>
                                    </p:anim>
                                  </p:childTnLst>
                                </p:cTn>
                              </p:par>
                            </p:childTnLst>
                          </p:cTn>
                        </p:par>
                      </p:childTnLst>
                    </p:cTn>
                  </p:par>
                  <p:par>
                    <p:cTn id="57" fill="hold">
                      <p:stCondLst>
                        <p:cond delay="indefinite"/>
                      </p:stCondLst>
                      <p:childTnLst>
                        <p:par>
                          <p:cTn id="58" fill="hold">
                            <p:stCondLst>
                              <p:cond delay="0"/>
                            </p:stCondLst>
                            <p:childTnLst>
                              <p:par>
                                <p:cTn id="59" presetID="35" presetClass="entr" presetSubtype="0" fill="hold" grpId="1" nodeType="clickEffect">
                                  <p:stCondLst>
                                    <p:cond delay="0"/>
                                  </p:stCondLst>
                                  <p:childTnLst>
                                    <p:set>
                                      <p:cBhvr>
                                        <p:cTn id="60" dur="1" fill="hold">
                                          <p:stCondLst>
                                            <p:cond delay="0"/>
                                          </p:stCondLst>
                                        </p:cTn>
                                        <p:tgtEl>
                                          <p:spTgt spid="3">
                                            <p:txEl>
                                              <p:pRg st="2" end="2"/>
                                            </p:txEl>
                                          </p:spTgt>
                                        </p:tgtEl>
                                        <p:attrNameLst>
                                          <p:attrName>style.visibility</p:attrName>
                                        </p:attrNameLst>
                                      </p:cBhvr>
                                      <p:to>
                                        <p:strVal val="visible"/>
                                      </p:to>
                                    </p:set>
                                    <p:animEffect transition="in" filter="fade">
                                      <p:cBhvr>
                                        <p:cTn id="61" dur="2000"/>
                                        <p:tgtEl>
                                          <p:spTgt spid="3">
                                            <p:txEl>
                                              <p:pRg st="2" end="2"/>
                                            </p:txEl>
                                          </p:spTgt>
                                        </p:tgtEl>
                                      </p:cBhvr>
                                    </p:animEffect>
                                    <p:anim calcmode="lin" valueType="num">
                                      <p:cBhvr>
                                        <p:cTn id="62" dur="2000" fill="hold"/>
                                        <p:tgtEl>
                                          <p:spTgt spid="3">
                                            <p:txEl>
                                              <p:pRg st="2" end="2"/>
                                            </p:txEl>
                                          </p:spTgt>
                                        </p:tgtEl>
                                        <p:attrNameLst>
                                          <p:attrName>style.rotation</p:attrName>
                                        </p:attrNameLst>
                                      </p:cBhvr>
                                      <p:tavLst>
                                        <p:tav tm="0">
                                          <p:val>
                                            <p:fltVal val="720"/>
                                          </p:val>
                                        </p:tav>
                                        <p:tav tm="100000">
                                          <p:val>
                                            <p:fltVal val="0"/>
                                          </p:val>
                                        </p:tav>
                                      </p:tavLst>
                                    </p:anim>
                                    <p:anim calcmode="lin" valueType="num">
                                      <p:cBhvr>
                                        <p:cTn id="63" dur="2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64" dur="2000" fill="hold"/>
                                        <p:tgtEl>
                                          <p:spTgt spid="3">
                                            <p:txEl>
                                              <p:pRg st="2" end="2"/>
                                            </p:txEl>
                                          </p:spTgt>
                                        </p:tgtEl>
                                        <p:attrNameLst>
                                          <p:attrName>ppt_w</p:attrName>
                                        </p:attrNameLst>
                                      </p:cBhvr>
                                      <p:tavLst>
                                        <p:tav tm="0">
                                          <p:val>
                                            <p:fltVal val="0"/>
                                          </p:val>
                                        </p:tav>
                                        <p:tav tm="100000">
                                          <p:val>
                                            <p:strVal val="#ppt_w"/>
                                          </p:val>
                                        </p:tav>
                                      </p:tavLst>
                                    </p:anim>
                                  </p:childTnLst>
                                </p:cTn>
                              </p:par>
                            </p:childTnLst>
                          </p:cTn>
                        </p:par>
                      </p:childTnLst>
                    </p:cTn>
                  </p:par>
                  <p:par>
                    <p:cTn id="65" fill="hold">
                      <p:stCondLst>
                        <p:cond delay="indefinite"/>
                      </p:stCondLst>
                      <p:childTnLst>
                        <p:par>
                          <p:cTn id="66" fill="hold">
                            <p:stCondLst>
                              <p:cond delay="0"/>
                            </p:stCondLst>
                            <p:childTnLst>
                              <p:par>
                                <p:cTn id="67" presetID="35" presetClass="entr" presetSubtype="0" fill="hold" grpId="1" nodeType="clickEffect">
                                  <p:stCondLst>
                                    <p:cond delay="0"/>
                                  </p:stCondLst>
                                  <p:childTnLst>
                                    <p:set>
                                      <p:cBhvr>
                                        <p:cTn id="68" dur="1" fill="hold">
                                          <p:stCondLst>
                                            <p:cond delay="0"/>
                                          </p:stCondLst>
                                        </p:cTn>
                                        <p:tgtEl>
                                          <p:spTgt spid="3">
                                            <p:txEl>
                                              <p:pRg st="3" end="3"/>
                                            </p:txEl>
                                          </p:spTgt>
                                        </p:tgtEl>
                                        <p:attrNameLst>
                                          <p:attrName>style.visibility</p:attrName>
                                        </p:attrNameLst>
                                      </p:cBhvr>
                                      <p:to>
                                        <p:strVal val="visible"/>
                                      </p:to>
                                    </p:set>
                                    <p:animEffect transition="in" filter="fade">
                                      <p:cBhvr>
                                        <p:cTn id="69" dur="2000"/>
                                        <p:tgtEl>
                                          <p:spTgt spid="3">
                                            <p:txEl>
                                              <p:pRg st="3" end="3"/>
                                            </p:txEl>
                                          </p:spTgt>
                                        </p:tgtEl>
                                      </p:cBhvr>
                                    </p:animEffect>
                                    <p:anim calcmode="lin" valueType="num">
                                      <p:cBhvr>
                                        <p:cTn id="70" dur="2000" fill="hold"/>
                                        <p:tgtEl>
                                          <p:spTgt spid="3">
                                            <p:txEl>
                                              <p:pRg st="3" end="3"/>
                                            </p:txEl>
                                          </p:spTgt>
                                        </p:tgtEl>
                                        <p:attrNameLst>
                                          <p:attrName>style.rotation</p:attrName>
                                        </p:attrNameLst>
                                      </p:cBhvr>
                                      <p:tavLst>
                                        <p:tav tm="0">
                                          <p:val>
                                            <p:fltVal val="720"/>
                                          </p:val>
                                        </p:tav>
                                        <p:tav tm="100000">
                                          <p:val>
                                            <p:fltVal val="0"/>
                                          </p:val>
                                        </p:tav>
                                      </p:tavLst>
                                    </p:anim>
                                    <p:anim calcmode="lin" valueType="num">
                                      <p:cBhvr>
                                        <p:cTn id="71" dur="2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72" dur="2000" fill="hold"/>
                                        <p:tgtEl>
                                          <p:spTgt spid="3">
                                            <p:txEl>
                                              <p:pRg st="3" end="3"/>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31" name="Group 1030">
            <a:extLst>
              <a:ext uri="{FF2B5EF4-FFF2-40B4-BE49-F238E27FC236}">
                <a16:creationId xmlns:a16="http://schemas.microsoft.com/office/drawing/2014/main" id="{748618E9-EE2D-4864-9EEE-58939BD4FBB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032" name="Straight Connector 1031">
              <a:extLst>
                <a:ext uri="{FF2B5EF4-FFF2-40B4-BE49-F238E27FC236}">
                  <a16:creationId xmlns:a16="http://schemas.microsoft.com/office/drawing/2014/main" id="{317D1EC0-23FF-4FC8-B22D-E34878EAA4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33" name="Straight Connector 1032">
              <a:extLst>
                <a:ext uri="{FF2B5EF4-FFF2-40B4-BE49-F238E27FC236}">
                  <a16:creationId xmlns:a16="http://schemas.microsoft.com/office/drawing/2014/main" id="{5AB929A7-258C-4469-AAB4-A67D713F7A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34" name="Straight Connector 1033">
              <a:extLst>
                <a:ext uri="{FF2B5EF4-FFF2-40B4-BE49-F238E27FC236}">
                  <a16:creationId xmlns:a16="http://schemas.microsoft.com/office/drawing/2014/main" id="{DA635CDB-2D00-49D5-B26E-0694A25000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35" name="Straight Connector 1034">
              <a:extLst>
                <a:ext uri="{FF2B5EF4-FFF2-40B4-BE49-F238E27FC236}">
                  <a16:creationId xmlns:a16="http://schemas.microsoft.com/office/drawing/2014/main" id="{B4288D7A-F857-418D-92F2-368E841B9F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36" name="Straight Connector 1035">
              <a:extLst>
                <a:ext uri="{FF2B5EF4-FFF2-40B4-BE49-F238E27FC236}">
                  <a16:creationId xmlns:a16="http://schemas.microsoft.com/office/drawing/2014/main" id="{F1084F50-7F3C-4A4A-877E-FFD9EC7CD8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37" name="Straight Connector 1036">
              <a:extLst>
                <a:ext uri="{FF2B5EF4-FFF2-40B4-BE49-F238E27FC236}">
                  <a16:creationId xmlns:a16="http://schemas.microsoft.com/office/drawing/2014/main" id="{331E64C1-F4C0-4A94-B319-BB1A0A2450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38" name="Straight Connector 1037">
              <a:extLst>
                <a:ext uri="{FF2B5EF4-FFF2-40B4-BE49-F238E27FC236}">
                  <a16:creationId xmlns:a16="http://schemas.microsoft.com/office/drawing/2014/main" id="{363D8374-8052-417F-AB69-B97EAC43D5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39" name="Straight Connector 1038">
              <a:extLst>
                <a:ext uri="{FF2B5EF4-FFF2-40B4-BE49-F238E27FC236}">
                  <a16:creationId xmlns:a16="http://schemas.microsoft.com/office/drawing/2014/main" id="{C7750734-4D51-4019-A003-38A3DE49B4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40" name="Straight Connector 1039">
              <a:extLst>
                <a:ext uri="{FF2B5EF4-FFF2-40B4-BE49-F238E27FC236}">
                  <a16:creationId xmlns:a16="http://schemas.microsoft.com/office/drawing/2014/main" id="{71B693D1-DBA2-4D3B-9B37-D9EE8C4112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41" name="Straight Connector 1040">
              <a:extLst>
                <a:ext uri="{FF2B5EF4-FFF2-40B4-BE49-F238E27FC236}">
                  <a16:creationId xmlns:a16="http://schemas.microsoft.com/office/drawing/2014/main" id="{1BCD3EA8-E4C0-4AF6-817F-F9F29157A4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42" name="Straight Connector 1041">
              <a:extLst>
                <a:ext uri="{FF2B5EF4-FFF2-40B4-BE49-F238E27FC236}">
                  <a16:creationId xmlns:a16="http://schemas.microsoft.com/office/drawing/2014/main" id="{7A170FB3-B397-4AC9-85FD-65388F26D9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43" name="Straight Connector 1042">
              <a:extLst>
                <a:ext uri="{FF2B5EF4-FFF2-40B4-BE49-F238E27FC236}">
                  <a16:creationId xmlns:a16="http://schemas.microsoft.com/office/drawing/2014/main" id="{BE5EC0B9-49C7-4777-AEC5-B5EF8DE404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44" name="Straight Connector 1043">
              <a:extLst>
                <a:ext uri="{FF2B5EF4-FFF2-40B4-BE49-F238E27FC236}">
                  <a16:creationId xmlns:a16="http://schemas.microsoft.com/office/drawing/2014/main" id="{7902048B-30F7-4434-87A5-140F9BB4BE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45" name="Straight Connector 1044">
              <a:extLst>
                <a:ext uri="{FF2B5EF4-FFF2-40B4-BE49-F238E27FC236}">
                  <a16:creationId xmlns:a16="http://schemas.microsoft.com/office/drawing/2014/main" id="{0500A6E2-A41C-4751-8A4E-9A0C5718D9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46" name="Straight Connector 1045">
              <a:extLst>
                <a:ext uri="{FF2B5EF4-FFF2-40B4-BE49-F238E27FC236}">
                  <a16:creationId xmlns:a16="http://schemas.microsoft.com/office/drawing/2014/main" id="{FC259517-7BE7-45F9-81C0-3A6362BF14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47" name="Straight Connector 1046">
              <a:extLst>
                <a:ext uri="{FF2B5EF4-FFF2-40B4-BE49-F238E27FC236}">
                  <a16:creationId xmlns:a16="http://schemas.microsoft.com/office/drawing/2014/main" id="{90652F56-7B71-42B2-AB68-22204A6DF1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48" name="Straight Connector 1047">
              <a:extLst>
                <a:ext uri="{FF2B5EF4-FFF2-40B4-BE49-F238E27FC236}">
                  <a16:creationId xmlns:a16="http://schemas.microsoft.com/office/drawing/2014/main" id="{1059830E-1C3D-4D42-8789-524971CB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49" name="Straight Connector 1048">
              <a:extLst>
                <a:ext uri="{FF2B5EF4-FFF2-40B4-BE49-F238E27FC236}">
                  <a16:creationId xmlns:a16="http://schemas.microsoft.com/office/drawing/2014/main" id="{B53325A7-86D3-4B52-A7E3-ADDF408B40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50" name="Straight Connector 1049">
              <a:extLst>
                <a:ext uri="{FF2B5EF4-FFF2-40B4-BE49-F238E27FC236}">
                  <a16:creationId xmlns:a16="http://schemas.microsoft.com/office/drawing/2014/main" id="{6D53F46F-EC12-484C-A4E7-791E57687AC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51" name="Straight Connector 1050">
              <a:extLst>
                <a:ext uri="{FF2B5EF4-FFF2-40B4-BE49-F238E27FC236}">
                  <a16:creationId xmlns:a16="http://schemas.microsoft.com/office/drawing/2014/main" id="{464ED9CA-8950-47B8-A9ED-22B45CE15F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52" name="Straight Connector 1051">
              <a:extLst>
                <a:ext uri="{FF2B5EF4-FFF2-40B4-BE49-F238E27FC236}">
                  <a16:creationId xmlns:a16="http://schemas.microsoft.com/office/drawing/2014/main" id="{E4429F7B-9FD7-438F-8ECA-3FCAD006180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53" name="Straight Connector 1052">
              <a:extLst>
                <a:ext uri="{FF2B5EF4-FFF2-40B4-BE49-F238E27FC236}">
                  <a16:creationId xmlns:a16="http://schemas.microsoft.com/office/drawing/2014/main" id="{0C558100-D455-4B41-890C-BCC898B2D16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54" name="Straight Connector 1053">
              <a:extLst>
                <a:ext uri="{FF2B5EF4-FFF2-40B4-BE49-F238E27FC236}">
                  <a16:creationId xmlns:a16="http://schemas.microsoft.com/office/drawing/2014/main" id="{F2886397-398A-4318-BE16-2CBAC1902F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55" name="Straight Connector 1054">
              <a:extLst>
                <a:ext uri="{FF2B5EF4-FFF2-40B4-BE49-F238E27FC236}">
                  <a16:creationId xmlns:a16="http://schemas.microsoft.com/office/drawing/2014/main" id="{7D32A3A6-CE6E-4ABD-8522-2C8DC88C0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56" name="Straight Connector 1055">
              <a:extLst>
                <a:ext uri="{FF2B5EF4-FFF2-40B4-BE49-F238E27FC236}">
                  <a16:creationId xmlns:a16="http://schemas.microsoft.com/office/drawing/2014/main" id="{F9014C09-5B84-4798-8BDE-C80D76E67B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57" name="Straight Connector 1056">
              <a:extLst>
                <a:ext uri="{FF2B5EF4-FFF2-40B4-BE49-F238E27FC236}">
                  <a16:creationId xmlns:a16="http://schemas.microsoft.com/office/drawing/2014/main" id="{2A29EB9E-ED9D-4C69-8A26-9A7A0A8305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58" name="Straight Connector 1057">
              <a:extLst>
                <a:ext uri="{FF2B5EF4-FFF2-40B4-BE49-F238E27FC236}">
                  <a16:creationId xmlns:a16="http://schemas.microsoft.com/office/drawing/2014/main" id="{AA2899F9-1795-416F-8F3D-26EEB684DB6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59" name="Straight Connector 1058">
              <a:extLst>
                <a:ext uri="{FF2B5EF4-FFF2-40B4-BE49-F238E27FC236}">
                  <a16:creationId xmlns:a16="http://schemas.microsoft.com/office/drawing/2014/main" id="{E3043474-8625-495C-BD06-3627FD286C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60" name="Straight Connector 1059">
              <a:extLst>
                <a:ext uri="{FF2B5EF4-FFF2-40B4-BE49-F238E27FC236}">
                  <a16:creationId xmlns:a16="http://schemas.microsoft.com/office/drawing/2014/main" id="{D432CE47-7631-408E-8DDC-79EE378B70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61" name="Straight Connector 1060">
              <a:extLst>
                <a:ext uri="{FF2B5EF4-FFF2-40B4-BE49-F238E27FC236}">
                  <a16:creationId xmlns:a16="http://schemas.microsoft.com/office/drawing/2014/main" id="{B2C8832D-8B8D-4036-B913-2D36314327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62" name="Straight Connector 1061">
              <a:extLst>
                <a:ext uri="{FF2B5EF4-FFF2-40B4-BE49-F238E27FC236}">
                  <a16:creationId xmlns:a16="http://schemas.microsoft.com/office/drawing/2014/main" id="{1CCEFEAF-E87B-4FF2-A947-94CABAA061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1064" name="Right Triangle 1063">
            <a:extLst>
              <a:ext uri="{FF2B5EF4-FFF2-40B4-BE49-F238E27FC236}">
                <a16:creationId xmlns:a16="http://schemas.microsoft.com/office/drawing/2014/main" id="{2437C4A8-8E3A-4ADA-93B9-64737CE1AB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066" name="Rectangle 1065">
            <a:extLst>
              <a:ext uri="{FF2B5EF4-FFF2-40B4-BE49-F238E27FC236}">
                <a16:creationId xmlns:a16="http://schemas.microsoft.com/office/drawing/2014/main" id="{4187D111-0A9D-421B-84EB-FC5811C3A9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068" name="Group 1067">
            <a:extLst>
              <a:ext uri="{FF2B5EF4-FFF2-40B4-BE49-F238E27FC236}">
                <a16:creationId xmlns:a16="http://schemas.microsoft.com/office/drawing/2014/main" id="{CEC7A2BB-E03E-436B-ABA5-3EBC8FB406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069" name="Straight Connector 1068">
              <a:extLst>
                <a:ext uri="{FF2B5EF4-FFF2-40B4-BE49-F238E27FC236}">
                  <a16:creationId xmlns:a16="http://schemas.microsoft.com/office/drawing/2014/main" id="{A6DC0849-A033-4B02-97FE-B41AD9A866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70" name="Straight Connector 1069">
              <a:extLst>
                <a:ext uri="{FF2B5EF4-FFF2-40B4-BE49-F238E27FC236}">
                  <a16:creationId xmlns:a16="http://schemas.microsoft.com/office/drawing/2014/main" id="{C3ADCA7D-864A-49AD-B820-102F220EA7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71" name="Straight Connector 1070">
              <a:extLst>
                <a:ext uri="{FF2B5EF4-FFF2-40B4-BE49-F238E27FC236}">
                  <a16:creationId xmlns:a16="http://schemas.microsoft.com/office/drawing/2014/main" id="{4957E947-1347-4EB3-89EB-DF85D94E26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72" name="Straight Connector 1071">
              <a:extLst>
                <a:ext uri="{FF2B5EF4-FFF2-40B4-BE49-F238E27FC236}">
                  <a16:creationId xmlns:a16="http://schemas.microsoft.com/office/drawing/2014/main" id="{98B5FAB9-675C-4906-A39C-BCFD689294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73" name="Straight Connector 1072">
              <a:extLst>
                <a:ext uri="{FF2B5EF4-FFF2-40B4-BE49-F238E27FC236}">
                  <a16:creationId xmlns:a16="http://schemas.microsoft.com/office/drawing/2014/main" id="{1C524971-DA3C-4B74-A99D-95CECD50C92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74" name="Straight Connector 1073">
              <a:extLst>
                <a:ext uri="{FF2B5EF4-FFF2-40B4-BE49-F238E27FC236}">
                  <a16:creationId xmlns:a16="http://schemas.microsoft.com/office/drawing/2014/main" id="{DDBDB683-BC6A-4522-82A5-C745720150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75" name="Straight Connector 1074">
              <a:extLst>
                <a:ext uri="{FF2B5EF4-FFF2-40B4-BE49-F238E27FC236}">
                  <a16:creationId xmlns:a16="http://schemas.microsoft.com/office/drawing/2014/main" id="{A41560A9-0B55-472F-8261-6951E27C52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76" name="Straight Connector 1075">
              <a:extLst>
                <a:ext uri="{FF2B5EF4-FFF2-40B4-BE49-F238E27FC236}">
                  <a16:creationId xmlns:a16="http://schemas.microsoft.com/office/drawing/2014/main" id="{FD874A14-7926-47E8-947C-904C98B0E0F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77" name="Straight Connector 1076">
              <a:extLst>
                <a:ext uri="{FF2B5EF4-FFF2-40B4-BE49-F238E27FC236}">
                  <a16:creationId xmlns:a16="http://schemas.microsoft.com/office/drawing/2014/main" id="{B3E5598F-2EAC-49C0-B77B-95438A8EDD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78" name="Straight Connector 1077">
              <a:extLst>
                <a:ext uri="{FF2B5EF4-FFF2-40B4-BE49-F238E27FC236}">
                  <a16:creationId xmlns:a16="http://schemas.microsoft.com/office/drawing/2014/main" id="{FC8993AC-196C-48AC-BCE3-3E71814D91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79" name="Straight Connector 1078">
              <a:extLst>
                <a:ext uri="{FF2B5EF4-FFF2-40B4-BE49-F238E27FC236}">
                  <a16:creationId xmlns:a16="http://schemas.microsoft.com/office/drawing/2014/main" id="{D517F3CA-CF3E-4CD8-B001-2BDF09D7672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80" name="Straight Connector 1079">
              <a:extLst>
                <a:ext uri="{FF2B5EF4-FFF2-40B4-BE49-F238E27FC236}">
                  <a16:creationId xmlns:a16="http://schemas.microsoft.com/office/drawing/2014/main" id="{F5237402-E5C4-470B-955F-F3A8867765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81" name="Straight Connector 1080">
              <a:extLst>
                <a:ext uri="{FF2B5EF4-FFF2-40B4-BE49-F238E27FC236}">
                  <a16:creationId xmlns:a16="http://schemas.microsoft.com/office/drawing/2014/main" id="{5315EAA5-98ED-4276-880E-4E3789CEAA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82" name="Straight Connector 1081">
              <a:extLst>
                <a:ext uri="{FF2B5EF4-FFF2-40B4-BE49-F238E27FC236}">
                  <a16:creationId xmlns:a16="http://schemas.microsoft.com/office/drawing/2014/main" id="{77F94794-653E-45B6-811B-8081788A0ED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83" name="Straight Connector 1082">
              <a:extLst>
                <a:ext uri="{FF2B5EF4-FFF2-40B4-BE49-F238E27FC236}">
                  <a16:creationId xmlns:a16="http://schemas.microsoft.com/office/drawing/2014/main" id="{A82DE38F-FC85-4274-8C84-8E75162E6A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84" name="Straight Connector 1083">
              <a:extLst>
                <a:ext uri="{FF2B5EF4-FFF2-40B4-BE49-F238E27FC236}">
                  <a16:creationId xmlns:a16="http://schemas.microsoft.com/office/drawing/2014/main" id="{D4AF14C3-798E-4C02-A6B4-165D003D72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85" name="Straight Connector 1084">
              <a:extLst>
                <a:ext uri="{FF2B5EF4-FFF2-40B4-BE49-F238E27FC236}">
                  <a16:creationId xmlns:a16="http://schemas.microsoft.com/office/drawing/2014/main" id="{453D4C15-2F93-446B-AF2D-82072EC01A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86" name="Straight Connector 1085">
              <a:extLst>
                <a:ext uri="{FF2B5EF4-FFF2-40B4-BE49-F238E27FC236}">
                  <a16:creationId xmlns:a16="http://schemas.microsoft.com/office/drawing/2014/main" id="{E09026E7-4EC6-47AE-A989-318A5CA6BA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87" name="Straight Connector 1086">
              <a:extLst>
                <a:ext uri="{FF2B5EF4-FFF2-40B4-BE49-F238E27FC236}">
                  <a16:creationId xmlns:a16="http://schemas.microsoft.com/office/drawing/2014/main" id="{56DEDA5A-47AA-4ED0-897C-C0B1873B6F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88" name="Straight Connector 1087">
              <a:extLst>
                <a:ext uri="{FF2B5EF4-FFF2-40B4-BE49-F238E27FC236}">
                  <a16:creationId xmlns:a16="http://schemas.microsoft.com/office/drawing/2014/main" id="{4061821F-242E-4E40-B305-9048634C0FC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89" name="Straight Connector 1088">
              <a:extLst>
                <a:ext uri="{FF2B5EF4-FFF2-40B4-BE49-F238E27FC236}">
                  <a16:creationId xmlns:a16="http://schemas.microsoft.com/office/drawing/2014/main" id="{20734AE8-EEDD-4DCB-9723-087DC2ECC6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90" name="Straight Connector 1089">
              <a:extLst>
                <a:ext uri="{FF2B5EF4-FFF2-40B4-BE49-F238E27FC236}">
                  <a16:creationId xmlns:a16="http://schemas.microsoft.com/office/drawing/2014/main" id="{96DB511B-1563-4336-AFBB-D561A7C0B4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91" name="Straight Connector 1090">
              <a:extLst>
                <a:ext uri="{FF2B5EF4-FFF2-40B4-BE49-F238E27FC236}">
                  <a16:creationId xmlns:a16="http://schemas.microsoft.com/office/drawing/2014/main" id="{B5CEC4A9-4067-4D92-A28E-EE8152717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92" name="Straight Connector 1091">
              <a:extLst>
                <a:ext uri="{FF2B5EF4-FFF2-40B4-BE49-F238E27FC236}">
                  <a16:creationId xmlns:a16="http://schemas.microsoft.com/office/drawing/2014/main" id="{AB783B25-A3A3-45C4-B04C-A116442505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93" name="Straight Connector 1092">
              <a:extLst>
                <a:ext uri="{FF2B5EF4-FFF2-40B4-BE49-F238E27FC236}">
                  <a16:creationId xmlns:a16="http://schemas.microsoft.com/office/drawing/2014/main" id="{031178CD-3DE0-4C42-811C-7BC881FBF6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94" name="Straight Connector 1093">
              <a:extLst>
                <a:ext uri="{FF2B5EF4-FFF2-40B4-BE49-F238E27FC236}">
                  <a16:creationId xmlns:a16="http://schemas.microsoft.com/office/drawing/2014/main" id="{1926C508-8BE5-4ACF-A219-09B5D995BF5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95" name="Straight Connector 1094">
              <a:extLst>
                <a:ext uri="{FF2B5EF4-FFF2-40B4-BE49-F238E27FC236}">
                  <a16:creationId xmlns:a16="http://schemas.microsoft.com/office/drawing/2014/main" id="{1B58DEC2-3409-477A-84B4-A5D297FB01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96" name="Straight Connector 1095">
              <a:extLst>
                <a:ext uri="{FF2B5EF4-FFF2-40B4-BE49-F238E27FC236}">
                  <a16:creationId xmlns:a16="http://schemas.microsoft.com/office/drawing/2014/main" id="{AEE3E226-6EDA-4FC4-B670-9590DD5CE7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97" name="Straight Connector 1096">
              <a:extLst>
                <a:ext uri="{FF2B5EF4-FFF2-40B4-BE49-F238E27FC236}">
                  <a16:creationId xmlns:a16="http://schemas.microsoft.com/office/drawing/2014/main" id="{6BC874A8-EE7F-4F92-AAEA-40B18D9391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98" name="Straight Connector 1097">
              <a:extLst>
                <a:ext uri="{FF2B5EF4-FFF2-40B4-BE49-F238E27FC236}">
                  <a16:creationId xmlns:a16="http://schemas.microsoft.com/office/drawing/2014/main" id="{023D647B-0C43-4C02-9BD2-A01859FD19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99" name="Straight Connector 1098">
              <a:extLst>
                <a:ext uri="{FF2B5EF4-FFF2-40B4-BE49-F238E27FC236}">
                  <a16:creationId xmlns:a16="http://schemas.microsoft.com/office/drawing/2014/main" id="{1C6DE01B-DD35-4B52-A72E-57E60E2263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19F81B54-5AC4-05CA-EBBF-CEF0C4CB089C}"/>
              </a:ext>
            </a:extLst>
          </p:cNvPr>
          <p:cNvSpPr>
            <a:spLocks noGrp="1"/>
          </p:cNvSpPr>
          <p:nvPr>
            <p:ph type="title"/>
          </p:nvPr>
        </p:nvSpPr>
        <p:spPr>
          <a:xfrm>
            <a:off x="684225" y="746840"/>
            <a:ext cx="5402454" cy="2510445"/>
          </a:xfrm>
        </p:spPr>
        <p:txBody>
          <a:bodyPr vert="horz" lIns="91440" tIns="45720" rIns="91440" bIns="45720" rtlCol="0" anchor="b">
            <a:normAutofit/>
          </a:bodyPr>
          <a:lstStyle/>
          <a:p>
            <a:r>
              <a:rPr lang="en-US" sz="5400" dirty="0"/>
              <a:t>Saint Matthew</a:t>
            </a:r>
          </a:p>
        </p:txBody>
      </p:sp>
      <p:sp>
        <p:nvSpPr>
          <p:cNvPr id="1101" name="Right Triangle 1100">
            <a:extLst>
              <a:ext uri="{FF2B5EF4-FFF2-40B4-BE49-F238E27FC236}">
                <a16:creationId xmlns:a16="http://schemas.microsoft.com/office/drawing/2014/main" id="{218D3B53-4071-48E8-9CB1-4566DAFA0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2" y="2600449"/>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026" name="Picture 2" descr="The Basilica of the National Shrine of the Immaculate Conception">
            <a:extLst>
              <a:ext uri="{FF2B5EF4-FFF2-40B4-BE49-F238E27FC236}">
                <a16:creationId xmlns:a16="http://schemas.microsoft.com/office/drawing/2014/main" id="{A4815736-8453-5215-3EB9-B369A7F1F612}"/>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277" r="2" b="2"/>
          <a:stretch/>
        </p:blipFill>
        <p:spPr bwMode="auto">
          <a:xfrm>
            <a:off x="6062050" y="-1554"/>
            <a:ext cx="6120571" cy="6857999"/>
          </a:xfrm>
          <a:custGeom>
            <a:avLst/>
            <a:gdLst/>
            <a:ahLst/>
            <a:cxnLst/>
            <a:rect l="l" t="t" r="r" b="b"/>
            <a:pathLst>
              <a:path w="6129950" h="6861439">
                <a:moveTo>
                  <a:pt x="1687527" y="0"/>
                </a:moveTo>
                <a:lnTo>
                  <a:pt x="6129950" y="0"/>
                </a:lnTo>
                <a:lnTo>
                  <a:pt x="6129950" y="6858000"/>
                </a:lnTo>
                <a:lnTo>
                  <a:pt x="5040333" y="6858000"/>
                </a:lnTo>
                <a:lnTo>
                  <a:pt x="5040333" y="6861439"/>
                </a:lnTo>
                <a:lnTo>
                  <a:pt x="272442" y="6861439"/>
                </a:lnTo>
                <a:lnTo>
                  <a:pt x="196402" y="6549696"/>
                </a:lnTo>
                <a:cubicBezTo>
                  <a:pt x="-517926" y="3427393"/>
                  <a:pt x="946083" y="3323532"/>
                  <a:pt x="946083" y="1"/>
                </a:cubicBezTo>
                <a:lnTo>
                  <a:pt x="1687527" y="1"/>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79961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1BBE1FD-38BF-B11A-2C11-21EF6CBD7DA7}"/>
              </a:ext>
            </a:extLst>
          </p:cNvPr>
          <p:cNvSpPr txBox="1"/>
          <p:nvPr/>
        </p:nvSpPr>
        <p:spPr>
          <a:xfrm>
            <a:off x="627610" y="804641"/>
            <a:ext cx="10084725" cy="5632311"/>
          </a:xfrm>
          <a:prstGeom prst="rect">
            <a:avLst/>
          </a:prstGeom>
          <a:noFill/>
        </p:spPr>
        <p:txBody>
          <a:bodyPr wrap="square">
            <a:spAutoFit/>
          </a:bodyPr>
          <a:lstStyle/>
          <a:p>
            <a:pPr marL="285750" indent="-285750">
              <a:buFont typeface="Arial" panose="020B0604020202020204" pitchFamily="34" charset="0"/>
              <a:buChar char="•"/>
            </a:pPr>
            <a:r>
              <a:rPr lang="en-GB" sz="2400" b="1" i="0" dirty="0">
                <a:solidFill>
                  <a:srgbClr val="222222"/>
                </a:solidFill>
                <a:effectLst/>
                <a:latin typeface="Helvetica Neue" panose="02000503000000020004"/>
              </a:rPr>
              <a:t>Matthew the Apostle</a:t>
            </a:r>
            <a:r>
              <a:rPr lang="en-GB" sz="2400" b="0" i="0" dirty="0">
                <a:solidFill>
                  <a:srgbClr val="222222"/>
                </a:solidFill>
                <a:effectLst/>
                <a:latin typeface="Helvetica Neue" panose="02000503000000020004"/>
              </a:rPr>
              <a:t>, also known as </a:t>
            </a:r>
            <a:r>
              <a:rPr lang="en-GB" sz="2400" b="1" i="0" dirty="0">
                <a:solidFill>
                  <a:srgbClr val="222222"/>
                </a:solidFill>
                <a:effectLst/>
                <a:latin typeface="Helvetica Neue" panose="02000503000000020004"/>
              </a:rPr>
              <a:t>Saint Matthew</a:t>
            </a:r>
            <a:r>
              <a:rPr lang="en-GB" sz="2400" b="0" i="0" dirty="0">
                <a:solidFill>
                  <a:srgbClr val="222222"/>
                </a:solidFill>
                <a:effectLst/>
                <a:latin typeface="Helvetica Neue" panose="02000503000000020004"/>
              </a:rPr>
              <a:t> and as </a:t>
            </a:r>
            <a:r>
              <a:rPr lang="en-GB" sz="2400" b="1" i="0" dirty="0">
                <a:solidFill>
                  <a:srgbClr val="222222"/>
                </a:solidFill>
                <a:effectLst/>
                <a:latin typeface="Helvetica Neue" panose="02000503000000020004"/>
              </a:rPr>
              <a:t>Levi</a:t>
            </a:r>
            <a:r>
              <a:rPr lang="en-GB" sz="2400" b="0" i="0" dirty="0">
                <a:solidFill>
                  <a:srgbClr val="222222"/>
                </a:solidFill>
                <a:effectLst/>
                <a:latin typeface="Helvetica Neue" panose="02000503000000020004"/>
              </a:rPr>
              <a:t>, was, according to the </a:t>
            </a:r>
            <a:r>
              <a:rPr lang="en-GB" sz="2400" b="0" i="0" u="none" strike="noStrike" dirty="0">
                <a:solidFill>
                  <a:srgbClr val="002BB8"/>
                </a:solidFill>
                <a:effectLst/>
                <a:latin typeface="Helvetica Neue" panose="02000503000000020004"/>
                <a:hlinkClick r:id="rId2" tooltip="New Testament"/>
              </a:rPr>
              <a:t>New Testament</a:t>
            </a:r>
            <a:r>
              <a:rPr lang="en-GB" sz="2400" b="0" i="0" dirty="0">
                <a:solidFill>
                  <a:srgbClr val="222222"/>
                </a:solidFill>
                <a:effectLst/>
                <a:latin typeface="Helvetica Neue" panose="02000503000000020004"/>
              </a:rPr>
              <a:t>, one of the </a:t>
            </a:r>
            <a:r>
              <a:rPr lang="en-GB" sz="2400" b="0" i="0" u="none" strike="noStrike" dirty="0">
                <a:solidFill>
                  <a:srgbClr val="002BB8"/>
                </a:solidFill>
                <a:effectLst/>
                <a:latin typeface="Helvetica Neue" panose="02000503000000020004"/>
                <a:hlinkClick r:id="rId3" tooltip="Twelve Apostles"/>
              </a:rPr>
              <a:t>twelve apostles of Jesus</a:t>
            </a:r>
            <a:r>
              <a:rPr lang="en-GB" sz="2400" b="0" i="0" dirty="0">
                <a:solidFill>
                  <a:srgbClr val="222222"/>
                </a:solidFill>
                <a:effectLst/>
                <a:latin typeface="Helvetica Neue" panose="02000503000000020004"/>
              </a:rPr>
              <a:t>.</a:t>
            </a:r>
          </a:p>
          <a:p>
            <a:endParaRPr lang="en-GB" sz="2400" b="0" i="0" dirty="0">
              <a:solidFill>
                <a:srgbClr val="222222"/>
              </a:solidFill>
              <a:effectLst/>
              <a:latin typeface="Helvetica Neue" panose="02000503000000020004"/>
            </a:endParaRPr>
          </a:p>
          <a:p>
            <a:pPr marL="285750" indent="-285750">
              <a:buFont typeface="Arial" panose="020B0604020202020204" pitchFamily="34" charset="0"/>
              <a:buChar char="•"/>
            </a:pPr>
            <a:r>
              <a:rPr lang="en-GB" sz="2400" b="0" i="0" dirty="0">
                <a:solidFill>
                  <a:srgbClr val="222222"/>
                </a:solidFill>
                <a:effectLst/>
                <a:latin typeface="Helvetica Neue" panose="02000503000000020004"/>
              </a:rPr>
              <a:t>In the New Testament he was recorded as one of the </a:t>
            </a:r>
            <a:r>
              <a:rPr lang="en-GB" sz="2400" b="0" i="0" u="none" strike="noStrike" dirty="0">
                <a:solidFill>
                  <a:srgbClr val="002BB8"/>
                </a:solidFill>
                <a:effectLst/>
                <a:latin typeface="Helvetica Neue" panose="02000503000000020004"/>
                <a:hlinkClick r:id="rId4" tooltip="Disciple (Christianity)"/>
              </a:rPr>
              <a:t>disciple</a:t>
            </a:r>
            <a:r>
              <a:rPr lang="en-GB" sz="2400" dirty="0">
                <a:solidFill>
                  <a:srgbClr val="002BB8"/>
                </a:solidFill>
                <a:latin typeface="Helvetica Neue" panose="02000503000000020004"/>
              </a:rPr>
              <a:t>s</a:t>
            </a:r>
            <a:r>
              <a:rPr lang="en-GB" sz="2400" b="0" i="0" dirty="0">
                <a:solidFill>
                  <a:srgbClr val="222222"/>
                </a:solidFill>
                <a:effectLst/>
                <a:latin typeface="Helvetica Neue" panose="02000503000000020004"/>
              </a:rPr>
              <a:t>, he followed Jesus, and was one of the witnesses of the </a:t>
            </a:r>
            <a:r>
              <a:rPr lang="en-GB" sz="2400" b="0" i="0" u="none" strike="noStrike" dirty="0">
                <a:solidFill>
                  <a:srgbClr val="002BB8"/>
                </a:solidFill>
                <a:effectLst/>
                <a:latin typeface="Helvetica Neue" panose="02000503000000020004"/>
                <a:hlinkClick r:id="rId5" tooltip="Ascension of Jesus"/>
              </a:rPr>
              <a:t>Ascension of Jesus</a:t>
            </a:r>
            <a:r>
              <a:rPr lang="en-GB" sz="2400" b="0" i="0" dirty="0">
                <a:solidFill>
                  <a:srgbClr val="222222"/>
                </a:solidFill>
                <a:effectLst/>
                <a:latin typeface="Helvetica Neue" panose="02000503000000020004"/>
              </a:rPr>
              <a:t>.</a:t>
            </a:r>
          </a:p>
          <a:p>
            <a:pPr marL="285750" indent="-285750">
              <a:buFont typeface="Arial" panose="020B0604020202020204" pitchFamily="34" charset="0"/>
              <a:buChar char="•"/>
            </a:pPr>
            <a:endParaRPr lang="en-GB" sz="2400" dirty="0">
              <a:solidFill>
                <a:srgbClr val="222222"/>
              </a:solidFill>
              <a:latin typeface="Helvetica Neue" panose="02000503000000020004"/>
            </a:endParaRPr>
          </a:p>
          <a:p>
            <a:pPr marL="285750" indent="-285750">
              <a:buFont typeface="Arial" panose="020B0604020202020204" pitchFamily="34" charset="0"/>
              <a:buChar char="•"/>
            </a:pPr>
            <a:r>
              <a:rPr lang="en-GB" sz="2400" b="0" i="0" dirty="0">
                <a:solidFill>
                  <a:srgbClr val="0F141C"/>
                </a:solidFill>
                <a:effectLst/>
                <a:latin typeface="HK Grotesk"/>
              </a:rPr>
              <a:t>Matthew was present at several of the most important events in Jesus' life. He wrote the Gospel of Matthew to tell about Jesus' life and his understanding of who Jesus was.</a:t>
            </a:r>
          </a:p>
          <a:p>
            <a:pPr marL="285750" indent="-285750">
              <a:buFont typeface="Arial" panose="020B0604020202020204" pitchFamily="34" charset="0"/>
              <a:buChar char="•"/>
            </a:pPr>
            <a:endParaRPr lang="en-GB" sz="2400" dirty="0">
              <a:solidFill>
                <a:srgbClr val="0F141C"/>
              </a:solidFill>
              <a:latin typeface="HK Grotesk"/>
            </a:endParaRPr>
          </a:p>
          <a:p>
            <a:pPr marL="285750" indent="-285750">
              <a:buFont typeface="Arial" panose="020B0604020202020204" pitchFamily="34" charset="0"/>
              <a:buChar char="•"/>
            </a:pPr>
            <a:r>
              <a:rPr lang="en-GB" sz="2400" b="0" i="0" dirty="0">
                <a:solidFill>
                  <a:srgbClr val="0F141C"/>
                </a:solidFill>
                <a:effectLst/>
                <a:latin typeface="HK Grotesk"/>
              </a:rPr>
              <a:t>St. Matthew accompanied Jesus from the time he called him until Jesus was crucified. He saw Jesus after he was resurrected from the dead, and he witnessed Jesus' ascension into heaven</a:t>
            </a:r>
            <a:endParaRPr lang="en-GB" sz="2400" dirty="0"/>
          </a:p>
        </p:txBody>
      </p:sp>
    </p:spTree>
    <p:extLst>
      <p:ext uri="{BB962C8B-B14F-4D97-AF65-F5344CB8AC3E}">
        <p14:creationId xmlns:p14="http://schemas.microsoft.com/office/powerpoint/2010/main" val="2392017024"/>
      </p:ext>
    </p:extLst>
  </p:cSld>
  <p:clrMapOvr>
    <a:masterClrMapping/>
  </p:clrMapOvr>
</p:sld>
</file>

<file path=ppt/theme/theme1.xml><?xml version="1.0" encoding="utf-8"?>
<a:theme xmlns:a="http://schemas.openxmlformats.org/drawingml/2006/main" name="CosineVTI">
  <a:themeElements>
    <a:clrScheme name="AnalogousFromRegularSeedRightStep">
      <a:dk1>
        <a:srgbClr val="000000"/>
      </a:dk1>
      <a:lt1>
        <a:srgbClr val="FFFFFF"/>
      </a:lt1>
      <a:dk2>
        <a:srgbClr val="393620"/>
      </a:dk2>
      <a:lt2>
        <a:srgbClr val="E2E8E6"/>
      </a:lt2>
      <a:accent1>
        <a:srgbClr val="E62973"/>
      </a:accent1>
      <a:accent2>
        <a:srgbClr val="D51C18"/>
      </a:accent2>
      <a:accent3>
        <a:srgbClr val="E67D29"/>
      </a:accent3>
      <a:accent4>
        <a:srgbClr val="BAA315"/>
      </a:accent4>
      <a:accent5>
        <a:srgbClr val="89B120"/>
      </a:accent5>
      <a:accent6>
        <a:srgbClr val="48BA15"/>
      </a:accent6>
      <a:hlink>
        <a:srgbClr val="31946E"/>
      </a:hlink>
      <a:folHlink>
        <a:srgbClr val="7F7F7F"/>
      </a:folHlink>
    </a:clrScheme>
    <a:fontScheme name="Custom 50">
      <a:majorFont>
        <a:latin typeface="Grandview"/>
        <a:ea typeface=""/>
        <a:cs typeface=""/>
      </a:majorFont>
      <a:minorFont>
        <a:latin typeface="Grandview"/>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sineVTI" id="{4F4449D5-5E9D-4D83-9E2A-939F9CF20276}" vid="{03166EA1-370F-4321-A61E-8851365B4312}"/>
    </a:ext>
  </a:extLst>
</a:theme>
</file>

<file path=docProps/app.xml><?xml version="1.0" encoding="utf-8"?>
<Properties xmlns="http://schemas.openxmlformats.org/officeDocument/2006/extended-properties" xmlns:vt="http://schemas.openxmlformats.org/officeDocument/2006/docPropsVTypes">
  <TotalTime>0</TotalTime>
  <Words>530</Words>
  <Application>Microsoft Office PowerPoint</Application>
  <PresentationFormat>Widescreen</PresentationFormat>
  <Paragraphs>48</Paragraphs>
  <Slides>15</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15</vt:i4>
      </vt:variant>
    </vt:vector>
  </HeadingPairs>
  <TitlesOfParts>
    <vt:vector size="25" baseType="lpstr">
      <vt:lpstr>Arial</vt:lpstr>
      <vt:lpstr>Calibri</vt:lpstr>
      <vt:lpstr>Calibri Light</vt:lpstr>
      <vt:lpstr>Gilroy</vt:lpstr>
      <vt:lpstr>Google Sans</vt:lpstr>
      <vt:lpstr>Grandview</vt:lpstr>
      <vt:lpstr>Helvetica Neue</vt:lpstr>
      <vt:lpstr>HK Grotesk</vt:lpstr>
      <vt:lpstr>Wingdings</vt:lpstr>
      <vt:lpstr>CosineVTI</vt:lpstr>
      <vt:lpstr>Welcome to our Year 6 Assembly</vt:lpstr>
      <vt:lpstr>St Luke Assembly. </vt:lpstr>
      <vt:lpstr>Facts about St Luke.</vt:lpstr>
      <vt:lpstr>PowerPoint Presentation</vt:lpstr>
      <vt:lpstr>PowerPoint Presentation</vt:lpstr>
      <vt:lpstr>Blue House: Saint John The Baptist</vt:lpstr>
      <vt:lpstr>PowerPoint Presentation</vt:lpstr>
      <vt:lpstr>John grew up in a family of fisherman and was brought up by his mother and father , Zebedee and Salome</vt:lpstr>
      <vt:lpstr>Did you know?</vt:lpstr>
      <vt:lpstr>PowerPoint Presentation</vt:lpstr>
      <vt:lpstr>Who was Mark?</vt:lpstr>
      <vt:lpstr>Facts about Mark</vt:lpstr>
      <vt:lpstr>Mark’s gospel</vt:lpstr>
      <vt:lpstr>Saint Matthew</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Year 6 Assembly</dc:title>
  <dc:creator>Rebecca Borley</dc:creator>
  <cp:lastModifiedBy>Rebecca Borley</cp:lastModifiedBy>
  <cp:revision>1</cp:revision>
  <dcterms:created xsi:type="dcterms:W3CDTF">2023-09-12T22:28:55Z</dcterms:created>
  <dcterms:modified xsi:type="dcterms:W3CDTF">2023-09-12T22:52:29Z</dcterms:modified>
</cp:coreProperties>
</file>